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1" r:id="rId4"/>
    <p:sldId id="262" r:id="rId5"/>
    <p:sldId id="264" r:id="rId6"/>
    <p:sldId id="265" r:id="rId7"/>
    <p:sldId id="266" r:id="rId8"/>
    <p:sldId id="267" r:id="rId9"/>
    <p:sldId id="269" r:id="rId10"/>
    <p:sldId id="271" r:id="rId11"/>
    <p:sldId id="272" r:id="rId12"/>
    <p:sldId id="274" r:id="rId13"/>
    <p:sldId id="275" r:id="rId14"/>
    <p:sldId id="276" r:id="rId15"/>
    <p:sldId id="279" r:id="rId16"/>
    <p:sldId id="280" r:id="rId17"/>
    <p:sldId id="281" r:id="rId18"/>
    <p:sldId id="283" r:id="rId19"/>
    <p:sldId id="284" r:id="rId20"/>
    <p:sldId id="285" r:id="rId21"/>
    <p:sldId id="287" r:id="rId22"/>
    <p:sldId id="289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8" r:id="rId50"/>
    <p:sldId id="319" r:id="rId5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5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57728" y="3794042"/>
            <a:ext cx="11388643" cy="1918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6741" y="580161"/>
            <a:ext cx="7124700" cy="70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0747" y="3197012"/>
            <a:ext cx="17228185" cy="7068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97.png"/><Relationship Id="rId3" Type="http://schemas.openxmlformats.org/officeDocument/2006/relationships/image" Target="../media/image89.png"/><Relationship Id="rId7" Type="http://schemas.openxmlformats.org/officeDocument/2006/relationships/image" Target="../media/image21.png"/><Relationship Id="rId12" Type="http://schemas.openxmlformats.org/officeDocument/2006/relationships/image" Target="../media/image96.png"/><Relationship Id="rId2" Type="http://schemas.openxmlformats.org/officeDocument/2006/relationships/image" Target="../media/image88.jp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21.pn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image" Target="../media/image88.jp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" Type="http://schemas.openxmlformats.org/officeDocument/2006/relationships/image" Target="../media/image68.png"/><Relationship Id="rId21" Type="http://schemas.openxmlformats.org/officeDocument/2006/relationships/image" Target="../media/image142.jpg"/><Relationship Id="rId34" Type="http://schemas.openxmlformats.org/officeDocument/2006/relationships/image" Target="../media/image155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2" Type="http://schemas.openxmlformats.org/officeDocument/2006/relationships/image" Target="../media/image67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36" Type="http://schemas.openxmlformats.org/officeDocument/2006/relationships/image" Target="../media/image157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jp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35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hyperlink" Target="http://serviceB.exampl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15.png"/><Relationship Id="rId26" Type="http://schemas.openxmlformats.org/officeDocument/2006/relationships/image" Target="../media/image188.png"/><Relationship Id="rId39" Type="http://schemas.openxmlformats.org/officeDocument/2006/relationships/image" Target="../media/image199.png"/><Relationship Id="rId3" Type="http://schemas.openxmlformats.org/officeDocument/2006/relationships/image" Target="../media/image68.png"/><Relationship Id="rId21" Type="http://schemas.openxmlformats.org/officeDocument/2006/relationships/image" Target="../media/image183.png"/><Relationship Id="rId34" Type="http://schemas.openxmlformats.org/officeDocument/2006/relationships/image" Target="../media/image194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5" Type="http://schemas.openxmlformats.org/officeDocument/2006/relationships/image" Target="../media/image187.png"/><Relationship Id="rId33" Type="http://schemas.openxmlformats.org/officeDocument/2006/relationships/image" Target="../media/image22.png"/><Relationship Id="rId38" Type="http://schemas.openxmlformats.org/officeDocument/2006/relationships/image" Target="../media/image198.png"/><Relationship Id="rId2" Type="http://schemas.openxmlformats.org/officeDocument/2006/relationships/image" Target="../media/image67.png"/><Relationship Id="rId16" Type="http://schemas.openxmlformats.org/officeDocument/2006/relationships/image" Target="../media/image181.png"/><Relationship Id="rId20" Type="http://schemas.openxmlformats.org/officeDocument/2006/relationships/image" Target="../media/image117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186.png"/><Relationship Id="rId32" Type="http://schemas.openxmlformats.org/officeDocument/2006/relationships/image" Target="../media/image21.png"/><Relationship Id="rId37" Type="http://schemas.openxmlformats.org/officeDocument/2006/relationships/image" Target="../media/image197.png"/><Relationship Id="rId40" Type="http://schemas.openxmlformats.org/officeDocument/2006/relationships/image" Target="../media/image200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36" Type="http://schemas.openxmlformats.org/officeDocument/2006/relationships/image" Target="../media/image196.png"/><Relationship Id="rId10" Type="http://schemas.openxmlformats.org/officeDocument/2006/relationships/image" Target="../media/image175.png"/><Relationship Id="rId19" Type="http://schemas.openxmlformats.org/officeDocument/2006/relationships/image" Target="../media/image116.png"/><Relationship Id="rId31" Type="http://schemas.openxmlformats.org/officeDocument/2006/relationships/image" Target="../media/image193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jp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7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jpg"/><Relationship Id="rId5" Type="http://schemas.openxmlformats.org/officeDocument/2006/relationships/image" Target="../media/image204.png"/><Relationship Id="rId10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7.png"/><Relationship Id="rId7" Type="http://schemas.openxmlformats.org/officeDocument/2006/relationships/image" Target="../media/image20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0.jpg"/><Relationship Id="rId5" Type="http://schemas.openxmlformats.org/officeDocument/2006/relationships/image" Target="../media/image204.png"/><Relationship Id="rId10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7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jpg"/><Relationship Id="rId5" Type="http://schemas.openxmlformats.org/officeDocument/2006/relationships/image" Target="../media/image204.png"/><Relationship Id="rId10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7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jpg"/><Relationship Id="rId5" Type="http://schemas.openxmlformats.org/officeDocument/2006/relationships/image" Target="../media/image204.png"/><Relationship Id="rId10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10.jp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18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09.png"/><Relationship Id="rId5" Type="http://schemas.openxmlformats.org/officeDocument/2006/relationships/image" Target="../media/image214.png"/><Relationship Id="rId10" Type="http://schemas.openxmlformats.org/officeDocument/2006/relationships/image" Target="../media/image208.png"/><Relationship Id="rId4" Type="http://schemas.openxmlformats.org/officeDocument/2006/relationships/image" Target="../media/image213.png"/><Relationship Id="rId9" Type="http://schemas.openxmlformats.org/officeDocument/2006/relationships/image" Target="../media/image2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jpg"/><Relationship Id="rId5" Type="http://schemas.openxmlformats.org/officeDocument/2006/relationships/image" Target="../media/image45.jpg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2835" y="4054023"/>
            <a:ext cx="1383030" cy="659130"/>
          </a:xfrm>
          <a:custGeom>
            <a:avLst/>
            <a:gdLst/>
            <a:ahLst/>
            <a:cxnLst/>
            <a:rect l="l" t="t" r="r" b="b"/>
            <a:pathLst>
              <a:path w="1383029" h="659129">
                <a:moveTo>
                  <a:pt x="1160373" y="0"/>
                </a:moveTo>
                <a:lnTo>
                  <a:pt x="222474" y="0"/>
                </a:lnTo>
                <a:lnTo>
                  <a:pt x="186389" y="4309"/>
                </a:lnTo>
                <a:lnTo>
                  <a:pt x="120236" y="36752"/>
                </a:lnTo>
                <a:lnTo>
                  <a:pt x="91085" y="63529"/>
                </a:lnTo>
                <a:lnTo>
                  <a:pt x="65162" y="96440"/>
                </a:lnTo>
                <a:lnTo>
                  <a:pt x="42925" y="134807"/>
                </a:lnTo>
                <a:lnTo>
                  <a:pt x="24833" y="177950"/>
                </a:lnTo>
                <a:lnTo>
                  <a:pt x="11342" y="225194"/>
                </a:lnTo>
                <a:lnTo>
                  <a:pt x="2911" y="275858"/>
                </a:lnTo>
                <a:lnTo>
                  <a:pt x="0" y="329267"/>
                </a:lnTo>
                <a:lnTo>
                  <a:pt x="2911" y="382675"/>
                </a:lnTo>
                <a:lnTo>
                  <a:pt x="11342" y="433340"/>
                </a:lnTo>
                <a:lnTo>
                  <a:pt x="24833" y="480584"/>
                </a:lnTo>
                <a:lnTo>
                  <a:pt x="42925" y="523727"/>
                </a:lnTo>
                <a:lnTo>
                  <a:pt x="65162" y="562094"/>
                </a:lnTo>
                <a:lnTo>
                  <a:pt x="91085" y="595004"/>
                </a:lnTo>
                <a:lnTo>
                  <a:pt x="120236" y="621782"/>
                </a:lnTo>
                <a:lnTo>
                  <a:pt x="186389" y="654225"/>
                </a:lnTo>
                <a:lnTo>
                  <a:pt x="222474" y="658534"/>
                </a:lnTo>
                <a:lnTo>
                  <a:pt x="1160373" y="658534"/>
                </a:lnTo>
                <a:lnTo>
                  <a:pt x="1230689" y="641748"/>
                </a:lnTo>
                <a:lnTo>
                  <a:pt x="1291758" y="595004"/>
                </a:lnTo>
                <a:lnTo>
                  <a:pt x="1317679" y="562094"/>
                </a:lnTo>
                <a:lnTo>
                  <a:pt x="1339915" y="523727"/>
                </a:lnTo>
                <a:lnTo>
                  <a:pt x="1358006" y="480584"/>
                </a:lnTo>
                <a:lnTo>
                  <a:pt x="1371496" y="433340"/>
                </a:lnTo>
                <a:lnTo>
                  <a:pt x="1379925" y="382675"/>
                </a:lnTo>
                <a:lnTo>
                  <a:pt x="1382837" y="329267"/>
                </a:lnTo>
                <a:lnTo>
                  <a:pt x="1379925" y="275858"/>
                </a:lnTo>
                <a:lnTo>
                  <a:pt x="1371496" y="225194"/>
                </a:lnTo>
                <a:lnTo>
                  <a:pt x="1358006" y="177950"/>
                </a:lnTo>
                <a:lnTo>
                  <a:pt x="1339915" y="134807"/>
                </a:lnTo>
                <a:lnTo>
                  <a:pt x="1317679" y="96440"/>
                </a:lnTo>
                <a:lnTo>
                  <a:pt x="1291758" y="63529"/>
                </a:lnTo>
                <a:lnTo>
                  <a:pt x="1262608" y="36752"/>
                </a:lnTo>
                <a:lnTo>
                  <a:pt x="1196458" y="4309"/>
                </a:lnTo>
                <a:lnTo>
                  <a:pt x="1160373" y="0"/>
                </a:lnTo>
                <a:close/>
              </a:path>
            </a:pathLst>
          </a:custGeom>
          <a:solidFill>
            <a:srgbClr val="2A94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74042" y="3909252"/>
            <a:ext cx="1642110" cy="6623050"/>
          </a:xfrm>
          <a:prstGeom prst="rect">
            <a:avLst/>
          </a:prstGeom>
          <a:solidFill>
            <a:srgbClr val="0F476C"/>
          </a:solidFill>
          <a:ln w="7853">
            <a:solidFill>
              <a:srgbClr val="0079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1235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80189" y="6621233"/>
            <a:ext cx="1316355" cy="643255"/>
          </a:xfrm>
          <a:custGeom>
            <a:avLst/>
            <a:gdLst/>
            <a:ahLst/>
            <a:cxnLst/>
            <a:rect l="l" t="t" r="r" b="b"/>
            <a:pathLst>
              <a:path w="1316354" h="643254">
                <a:moveTo>
                  <a:pt x="1104259" y="0"/>
                </a:moveTo>
                <a:lnTo>
                  <a:pt x="211721" y="0"/>
                </a:lnTo>
                <a:lnTo>
                  <a:pt x="173683" y="5177"/>
                </a:lnTo>
                <a:lnTo>
                  <a:pt x="137875" y="20105"/>
                </a:lnTo>
                <a:lnTo>
                  <a:pt x="104895" y="43875"/>
                </a:lnTo>
                <a:lnTo>
                  <a:pt x="75342" y="75579"/>
                </a:lnTo>
                <a:lnTo>
                  <a:pt x="49819" y="114311"/>
                </a:lnTo>
                <a:lnTo>
                  <a:pt x="28922" y="159162"/>
                </a:lnTo>
                <a:lnTo>
                  <a:pt x="13254" y="209224"/>
                </a:lnTo>
                <a:lnTo>
                  <a:pt x="3413" y="263589"/>
                </a:lnTo>
                <a:lnTo>
                  <a:pt x="0" y="321351"/>
                </a:lnTo>
                <a:lnTo>
                  <a:pt x="3413" y="379115"/>
                </a:lnTo>
                <a:lnTo>
                  <a:pt x="13254" y="433483"/>
                </a:lnTo>
                <a:lnTo>
                  <a:pt x="28922" y="483545"/>
                </a:lnTo>
                <a:lnTo>
                  <a:pt x="49819" y="528395"/>
                </a:lnTo>
                <a:lnTo>
                  <a:pt x="75342" y="567126"/>
                </a:lnTo>
                <a:lnTo>
                  <a:pt x="104895" y="598829"/>
                </a:lnTo>
                <a:lnTo>
                  <a:pt x="137875" y="622598"/>
                </a:lnTo>
                <a:lnTo>
                  <a:pt x="173683" y="637525"/>
                </a:lnTo>
                <a:lnTo>
                  <a:pt x="211721" y="642702"/>
                </a:lnTo>
                <a:lnTo>
                  <a:pt x="1104259" y="642702"/>
                </a:lnTo>
                <a:lnTo>
                  <a:pt x="1142324" y="637525"/>
                </a:lnTo>
                <a:lnTo>
                  <a:pt x="1178147" y="622598"/>
                </a:lnTo>
                <a:lnTo>
                  <a:pt x="1211132" y="598829"/>
                </a:lnTo>
                <a:lnTo>
                  <a:pt x="1240680" y="567126"/>
                </a:lnTo>
                <a:lnTo>
                  <a:pt x="1266196" y="528395"/>
                </a:lnTo>
                <a:lnTo>
                  <a:pt x="1287081" y="483545"/>
                </a:lnTo>
                <a:lnTo>
                  <a:pt x="1302738" y="433483"/>
                </a:lnTo>
                <a:lnTo>
                  <a:pt x="1312570" y="379115"/>
                </a:lnTo>
                <a:lnTo>
                  <a:pt x="1315980" y="321351"/>
                </a:lnTo>
                <a:lnTo>
                  <a:pt x="1312570" y="263589"/>
                </a:lnTo>
                <a:lnTo>
                  <a:pt x="1302738" y="209224"/>
                </a:lnTo>
                <a:lnTo>
                  <a:pt x="1287081" y="159162"/>
                </a:lnTo>
                <a:lnTo>
                  <a:pt x="1266196" y="114311"/>
                </a:lnTo>
                <a:lnTo>
                  <a:pt x="1240680" y="75579"/>
                </a:lnTo>
                <a:lnTo>
                  <a:pt x="1211132" y="43875"/>
                </a:lnTo>
                <a:lnTo>
                  <a:pt x="1178147" y="20105"/>
                </a:lnTo>
                <a:lnTo>
                  <a:pt x="1142324" y="5177"/>
                </a:lnTo>
                <a:lnTo>
                  <a:pt x="1104259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41334" y="6451946"/>
            <a:ext cx="1720850" cy="995680"/>
          </a:xfrm>
          <a:prstGeom prst="rect">
            <a:avLst/>
          </a:prstGeom>
          <a:ln w="7853">
            <a:solidFill>
              <a:srgbClr val="0079C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664210" marR="579755" algn="ctr"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Arial"/>
                <a:cs typeface="Arial"/>
              </a:rPr>
              <a:t>BOOK  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523867" y="4417928"/>
            <a:ext cx="5231765" cy="3268979"/>
            <a:chOff x="10523867" y="4417928"/>
            <a:chExt cx="5231765" cy="3268979"/>
          </a:xfrm>
        </p:grpSpPr>
        <p:sp>
          <p:nvSpPr>
            <p:cNvPr id="8" name="object 8"/>
            <p:cNvSpPr/>
            <p:nvPr/>
          </p:nvSpPr>
          <p:spPr>
            <a:xfrm>
              <a:off x="10523867" y="6253977"/>
              <a:ext cx="2155473" cy="1432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75489" y="6286101"/>
              <a:ext cx="2052502" cy="1326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75489" y="6286101"/>
              <a:ext cx="2052955" cy="1327150"/>
            </a:xfrm>
            <a:custGeom>
              <a:avLst/>
              <a:gdLst/>
              <a:ahLst/>
              <a:cxnLst/>
              <a:rect l="l" t="t" r="r" b="b"/>
              <a:pathLst>
                <a:path w="2052954" h="1327150">
                  <a:moveTo>
                    <a:pt x="0" y="0"/>
                  </a:moveTo>
                  <a:lnTo>
                    <a:pt x="2052514" y="0"/>
                  </a:lnTo>
                  <a:lnTo>
                    <a:pt x="2052514" y="1326758"/>
                  </a:lnTo>
                  <a:lnTo>
                    <a:pt x="0" y="1326758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34441" y="4417928"/>
              <a:ext cx="1720850" cy="643255"/>
            </a:xfrm>
            <a:custGeom>
              <a:avLst/>
              <a:gdLst/>
              <a:ahLst/>
              <a:cxnLst/>
              <a:rect l="l" t="t" r="r" b="b"/>
              <a:pathLst>
                <a:path w="1720850" h="643254">
                  <a:moveTo>
                    <a:pt x="1443830" y="0"/>
                  </a:moveTo>
                  <a:lnTo>
                    <a:pt x="276745" y="0"/>
                  </a:lnTo>
                  <a:lnTo>
                    <a:pt x="231848" y="4206"/>
                  </a:lnTo>
                  <a:lnTo>
                    <a:pt x="189259" y="16383"/>
                  </a:lnTo>
                  <a:lnTo>
                    <a:pt x="149550" y="35869"/>
                  </a:lnTo>
                  <a:lnTo>
                    <a:pt x="113289" y="62004"/>
                  </a:lnTo>
                  <a:lnTo>
                    <a:pt x="81044" y="94124"/>
                  </a:lnTo>
                  <a:lnTo>
                    <a:pt x="53386" y="131568"/>
                  </a:lnTo>
                  <a:lnTo>
                    <a:pt x="30883" y="173674"/>
                  </a:lnTo>
                  <a:lnTo>
                    <a:pt x="14105" y="219782"/>
                  </a:lnTo>
                  <a:lnTo>
                    <a:pt x="3621" y="269228"/>
                  </a:lnTo>
                  <a:lnTo>
                    <a:pt x="0" y="321351"/>
                  </a:lnTo>
                  <a:lnTo>
                    <a:pt x="3621" y="373477"/>
                  </a:lnTo>
                  <a:lnTo>
                    <a:pt x="14105" y="422924"/>
                  </a:lnTo>
                  <a:lnTo>
                    <a:pt x="30883" y="469032"/>
                  </a:lnTo>
                  <a:lnTo>
                    <a:pt x="53386" y="511139"/>
                  </a:lnTo>
                  <a:lnTo>
                    <a:pt x="81044" y="548582"/>
                  </a:lnTo>
                  <a:lnTo>
                    <a:pt x="113289" y="580701"/>
                  </a:lnTo>
                  <a:lnTo>
                    <a:pt x="149550" y="606835"/>
                  </a:lnTo>
                  <a:lnTo>
                    <a:pt x="189259" y="626320"/>
                  </a:lnTo>
                  <a:lnTo>
                    <a:pt x="231848" y="638497"/>
                  </a:lnTo>
                  <a:lnTo>
                    <a:pt x="276745" y="642702"/>
                  </a:lnTo>
                  <a:lnTo>
                    <a:pt x="1443830" y="642702"/>
                  </a:lnTo>
                  <a:lnTo>
                    <a:pt x="1488730" y="638497"/>
                  </a:lnTo>
                  <a:lnTo>
                    <a:pt x="1531326" y="626320"/>
                  </a:lnTo>
                  <a:lnTo>
                    <a:pt x="1571047" y="606835"/>
                  </a:lnTo>
                  <a:lnTo>
                    <a:pt x="1607323" y="580701"/>
                  </a:lnTo>
                  <a:lnTo>
                    <a:pt x="1639583" y="548582"/>
                  </a:lnTo>
                  <a:lnTo>
                    <a:pt x="1667257" y="511139"/>
                  </a:lnTo>
                  <a:lnTo>
                    <a:pt x="1689774" y="469032"/>
                  </a:lnTo>
                  <a:lnTo>
                    <a:pt x="1706564" y="422924"/>
                  </a:lnTo>
                  <a:lnTo>
                    <a:pt x="1717056" y="373477"/>
                  </a:lnTo>
                  <a:lnTo>
                    <a:pt x="1720680" y="321351"/>
                  </a:lnTo>
                  <a:lnTo>
                    <a:pt x="1717056" y="269228"/>
                  </a:lnTo>
                  <a:lnTo>
                    <a:pt x="1706564" y="219782"/>
                  </a:lnTo>
                  <a:lnTo>
                    <a:pt x="1689774" y="173674"/>
                  </a:lnTo>
                  <a:lnTo>
                    <a:pt x="1667257" y="131568"/>
                  </a:lnTo>
                  <a:lnTo>
                    <a:pt x="1639583" y="94124"/>
                  </a:lnTo>
                  <a:lnTo>
                    <a:pt x="1607323" y="62004"/>
                  </a:lnTo>
                  <a:lnTo>
                    <a:pt x="1571047" y="35869"/>
                  </a:lnTo>
                  <a:lnTo>
                    <a:pt x="1531326" y="16383"/>
                  </a:lnTo>
                  <a:lnTo>
                    <a:pt x="1488730" y="4206"/>
                  </a:lnTo>
                  <a:lnTo>
                    <a:pt x="1443830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875360" y="4248648"/>
            <a:ext cx="2045970" cy="995044"/>
          </a:xfrm>
          <a:prstGeom prst="rect">
            <a:avLst/>
          </a:prstGeom>
          <a:ln w="7853">
            <a:solidFill>
              <a:srgbClr val="0079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541655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REVIEWS-V1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683727" y="4050515"/>
            <a:ext cx="4457065" cy="2423160"/>
            <a:chOff x="11683727" y="4050515"/>
            <a:chExt cx="4457065" cy="2423160"/>
          </a:xfrm>
        </p:grpSpPr>
        <p:sp>
          <p:nvSpPr>
            <p:cNvPr id="14" name="object 14"/>
            <p:cNvSpPr/>
            <p:nvPr/>
          </p:nvSpPr>
          <p:spPr>
            <a:xfrm>
              <a:off x="11683727" y="6163623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655919" y="4050515"/>
              <a:ext cx="2484458" cy="1432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709530" y="4082818"/>
              <a:ext cx="2377414" cy="13266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09529" y="4082818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836022" y="2141384"/>
            <a:ext cx="5392420" cy="8954770"/>
            <a:chOff x="3836022" y="2141384"/>
            <a:chExt cx="5392420" cy="8954770"/>
          </a:xfrm>
        </p:grpSpPr>
        <p:sp>
          <p:nvSpPr>
            <p:cNvPr id="19" name="object 19"/>
            <p:cNvSpPr/>
            <p:nvPr/>
          </p:nvSpPr>
          <p:spPr>
            <a:xfrm>
              <a:off x="4149894" y="3605027"/>
              <a:ext cx="2292548" cy="72717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00385" y="3635215"/>
              <a:ext cx="2189480" cy="7170420"/>
            </a:xfrm>
            <a:custGeom>
              <a:avLst/>
              <a:gdLst/>
              <a:ahLst/>
              <a:cxnLst/>
              <a:rect l="l" t="t" r="r" b="b"/>
              <a:pathLst>
                <a:path w="2189479" h="7170420">
                  <a:moveTo>
                    <a:pt x="2189251" y="0"/>
                  </a:moveTo>
                  <a:lnTo>
                    <a:pt x="1915591" y="0"/>
                  </a:lnTo>
                  <a:lnTo>
                    <a:pt x="1915591" y="274320"/>
                  </a:lnTo>
                  <a:lnTo>
                    <a:pt x="1915591" y="6896100"/>
                  </a:lnTo>
                  <a:lnTo>
                    <a:pt x="273646" y="6896100"/>
                  </a:lnTo>
                  <a:lnTo>
                    <a:pt x="273646" y="274320"/>
                  </a:lnTo>
                  <a:lnTo>
                    <a:pt x="1915591" y="274320"/>
                  </a:lnTo>
                  <a:lnTo>
                    <a:pt x="1915591" y="0"/>
                  </a:lnTo>
                  <a:lnTo>
                    <a:pt x="0" y="0"/>
                  </a:lnTo>
                  <a:lnTo>
                    <a:pt x="0" y="274320"/>
                  </a:lnTo>
                  <a:lnTo>
                    <a:pt x="0" y="6896100"/>
                  </a:lnTo>
                  <a:lnTo>
                    <a:pt x="0" y="7170420"/>
                  </a:lnTo>
                  <a:lnTo>
                    <a:pt x="2189251" y="7170420"/>
                  </a:lnTo>
                  <a:lnTo>
                    <a:pt x="2189251" y="6896697"/>
                  </a:lnTo>
                  <a:lnTo>
                    <a:pt x="2189251" y="6896100"/>
                  </a:lnTo>
                  <a:lnTo>
                    <a:pt x="2189251" y="274320"/>
                  </a:lnTo>
                  <a:lnTo>
                    <a:pt x="2189251" y="274040"/>
                  </a:lnTo>
                  <a:lnTo>
                    <a:pt x="218925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00384" y="3635596"/>
              <a:ext cx="2189480" cy="7170420"/>
            </a:xfrm>
            <a:custGeom>
              <a:avLst/>
              <a:gdLst/>
              <a:ahLst/>
              <a:cxnLst/>
              <a:rect l="l" t="t" r="r" b="b"/>
              <a:pathLst>
                <a:path w="2189479" h="7170420">
                  <a:moveTo>
                    <a:pt x="0" y="0"/>
                  </a:moveTo>
                  <a:lnTo>
                    <a:pt x="2189254" y="0"/>
                  </a:lnTo>
                  <a:lnTo>
                    <a:pt x="2189254" y="7169970"/>
                  </a:lnTo>
                  <a:lnTo>
                    <a:pt x="0" y="716997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46500" y="2151861"/>
              <a:ext cx="5371465" cy="8933815"/>
            </a:xfrm>
            <a:custGeom>
              <a:avLst/>
              <a:gdLst/>
              <a:ahLst/>
              <a:cxnLst/>
              <a:rect l="l" t="t" r="r" b="b"/>
              <a:pathLst>
                <a:path w="5371465" h="8933815">
                  <a:moveTo>
                    <a:pt x="0" y="0"/>
                  </a:moveTo>
                  <a:lnTo>
                    <a:pt x="5371082" y="0"/>
                  </a:lnTo>
                  <a:lnTo>
                    <a:pt x="5371082" y="8933472"/>
                  </a:lnTo>
                  <a:lnTo>
                    <a:pt x="0" y="893347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10848" y="6241684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49" y="0"/>
                  </a:moveTo>
                  <a:lnTo>
                    <a:pt x="211710" y="0"/>
                  </a:lnTo>
                  <a:lnTo>
                    <a:pt x="173654" y="5177"/>
                  </a:lnTo>
                  <a:lnTo>
                    <a:pt x="137836" y="20105"/>
                  </a:lnTo>
                  <a:lnTo>
                    <a:pt x="104854" y="43875"/>
                  </a:lnTo>
                  <a:lnTo>
                    <a:pt x="75306" y="75579"/>
                  </a:lnTo>
                  <a:lnTo>
                    <a:pt x="49790" y="114311"/>
                  </a:lnTo>
                  <a:lnTo>
                    <a:pt x="28903" y="159162"/>
                  </a:lnTo>
                  <a:lnTo>
                    <a:pt x="13244" y="209224"/>
                  </a:lnTo>
                  <a:lnTo>
                    <a:pt x="3410" y="263589"/>
                  </a:lnTo>
                  <a:lnTo>
                    <a:pt x="0" y="321351"/>
                  </a:lnTo>
                  <a:lnTo>
                    <a:pt x="3410" y="379115"/>
                  </a:lnTo>
                  <a:lnTo>
                    <a:pt x="13244" y="433483"/>
                  </a:lnTo>
                  <a:lnTo>
                    <a:pt x="28903" y="483545"/>
                  </a:lnTo>
                  <a:lnTo>
                    <a:pt x="49790" y="528395"/>
                  </a:lnTo>
                  <a:lnTo>
                    <a:pt x="75306" y="567126"/>
                  </a:lnTo>
                  <a:lnTo>
                    <a:pt x="104854" y="598829"/>
                  </a:lnTo>
                  <a:lnTo>
                    <a:pt x="137836" y="622598"/>
                  </a:lnTo>
                  <a:lnTo>
                    <a:pt x="173654" y="637525"/>
                  </a:lnTo>
                  <a:lnTo>
                    <a:pt x="211710" y="642702"/>
                  </a:lnTo>
                  <a:lnTo>
                    <a:pt x="1104249" y="642702"/>
                  </a:lnTo>
                  <a:lnTo>
                    <a:pt x="1142302" y="637525"/>
                  </a:lnTo>
                  <a:lnTo>
                    <a:pt x="1178119" y="622598"/>
                  </a:lnTo>
                  <a:lnTo>
                    <a:pt x="1211100" y="598829"/>
                  </a:lnTo>
                  <a:lnTo>
                    <a:pt x="1240648" y="567126"/>
                  </a:lnTo>
                  <a:lnTo>
                    <a:pt x="1266165" y="528395"/>
                  </a:lnTo>
                  <a:lnTo>
                    <a:pt x="1287053" y="483545"/>
                  </a:lnTo>
                  <a:lnTo>
                    <a:pt x="1302713" y="433483"/>
                  </a:lnTo>
                  <a:lnTo>
                    <a:pt x="1312548" y="379115"/>
                  </a:lnTo>
                  <a:lnTo>
                    <a:pt x="1315959" y="321351"/>
                  </a:lnTo>
                  <a:lnTo>
                    <a:pt x="1312548" y="263589"/>
                  </a:lnTo>
                  <a:lnTo>
                    <a:pt x="1302713" y="209224"/>
                  </a:lnTo>
                  <a:lnTo>
                    <a:pt x="1287053" y="159162"/>
                  </a:lnTo>
                  <a:lnTo>
                    <a:pt x="1266165" y="114311"/>
                  </a:lnTo>
                  <a:lnTo>
                    <a:pt x="1240648" y="75579"/>
                  </a:lnTo>
                  <a:lnTo>
                    <a:pt x="1211100" y="43875"/>
                  </a:lnTo>
                  <a:lnTo>
                    <a:pt x="1178119" y="20105"/>
                  </a:lnTo>
                  <a:lnTo>
                    <a:pt x="1142302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2A94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579416" y="6180001"/>
            <a:ext cx="20637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137445" y="3945377"/>
            <a:ext cx="1235710" cy="309880"/>
          </a:xfrm>
          <a:custGeom>
            <a:avLst/>
            <a:gdLst/>
            <a:ahLst/>
            <a:cxnLst/>
            <a:rect l="l" t="t" r="r" b="b"/>
            <a:pathLst>
              <a:path w="1235709" h="309879">
                <a:moveTo>
                  <a:pt x="1036512" y="0"/>
                </a:moveTo>
                <a:lnTo>
                  <a:pt x="198737" y="0"/>
                </a:lnTo>
                <a:lnTo>
                  <a:pt x="145913" y="5527"/>
                </a:lnTo>
                <a:lnTo>
                  <a:pt x="98441" y="21125"/>
                </a:lnTo>
                <a:lnTo>
                  <a:pt x="58218" y="45319"/>
                </a:lnTo>
                <a:lnTo>
                  <a:pt x="27138" y="76634"/>
                </a:lnTo>
                <a:lnTo>
                  <a:pt x="7100" y="113595"/>
                </a:lnTo>
                <a:lnTo>
                  <a:pt x="0" y="154728"/>
                </a:lnTo>
                <a:lnTo>
                  <a:pt x="7100" y="195860"/>
                </a:lnTo>
                <a:lnTo>
                  <a:pt x="27138" y="232822"/>
                </a:lnTo>
                <a:lnTo>
                  <a:pt x="58218" y="264137"/>
                </a:lnTo>
                <a:lnTo>
                  <a:pt x="98441" y="288331"/>
                </a:lnTo>
                <a:lnTo>
                  <a:pt x="145913" y="303929"/>
                </a:lnTo>
                <a:lnTo>
                  <a:pt x="198737" y="309456"/>
                </a:lnTo>
                <a:lnTo>
                  <a:pt x="1036512" y="309456"/>
                </a:lnTo>
                <a:lnTo>
                  <a:pt x="1089336" y="303929"/>
                </a:lnTo>
                <a:lnTo>
                  <a:pt x="1136808" y="288331"/>
                </a:lnTo>
                <a:lnTo>
                  <a:pt x="1177032" y="264137"/>
                </a:lnTo>
                <a:lnTo>
                  <a:pt x="1208111" y="232822"/>
                </a:lnTo>
                <a:lnTo>
                  <a:pt x="1228149" y="195860"/>
                </a:lnTo>
                <a:lnTo>
                  <a:pt x="1235250" y="154728"/>
                </a:lnTo>
                <a:lnTo>
                  <a:pt x="1228149" y="113595"/>
                </a:lnTo>
                <a:lnTo>
                  <a:pt x="1208111" y="76634"/>
                </a:lnTo>
                <a:lnTo>
                  <a:pt x="1177032" y="45319"/>
                </a:lnTo>
                <a:lnTo>
                  <a:pt x="1136808" y="21125"/>
                </a:lnTo>
                <a:lnTo>
                  <a:pt x="1089336" y="5527"/>
                </a:lnTo>
                <a:lnTo>
                  <a:pt x="1036512" y="0"/>
                </a:lnTo>
                <a:close/>
              </a:path>
            </a:pathLst>
          </a:custGeom>
          <a:solidFill>
            <a:srgbClr val="418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405132" y="3961754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275596" y="2084851"/>
            <a:ext cx="9288145" cy="9011285"/>
            <a:chOff x="10275596" y="2084851"/>
            <a:chExt cx="9288145" cy="9011285"/>
          </a:xfrm>
        </p:grpSpPr>
        <p:sp>
          <p:nvSpPr>
            <p:cNvPr id="28" name="object 28"/>
            <p:cNvSpPr/>
            <p:nvPr/>
          </p:nvSpPr>
          <p:spPr>
            <a:xfrm>
              <a:off x="10286073" y="2095328"/>
              <a:ext cx="9267190" cy="8990330"/>
            </a:xfrm>
            <a:custGeom>
              <a:avLst/>
              <a:gdLst/>
              <a:ahLst/>
              <a:cxnLst/>
              <a:rect l="l" t="t" r="r" b="b"/>
              <a:pathLst>
                <a:path w="9267190" h="8990330">
                  <a:moveTo>
                    <a:pt x="0" y="0"/>
                  </a:moveTo>
                  <a:lnTo>
                    <a:pt x="9266809" y="0"/>
                  </a:lnTo>
                  <a:lnTo>
                    <a:pt x="9266809" y="8989949"/>
                  </a:lnTo>
                  <a:lnTo>
                    <a:pt x="0" y="898994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046797" y="6225077"/>
              <a:ext cx="1720850" cy="643255"/>
            </a:xfrm>
            <a:custGeom>
              <a:avLst/>
              <a:gdLst/>
              <a:ahLst/>
              <a:cxnLst/>
              <a:rect l="l" t="t" r="r" b="b"/>
              <a:pathLst>
                <a:path w="1720850" h="643254">
                  <a:moveTo>
                    <a:pt x="1443830" y="0"/>
                  </a:moveTo>
                  <a:lnTo>
                    <a:pt x="276850" y="0"/>
                  </a:lnTo>
                  <a:lnTo>
                    <a:pt x="231949" y="4205"/>
                  </a:lnTo>
                  <a:lnTo>
                    <a:pt x="189353" y="16382"/>
                  </a:lnTo>
                  <a:lnTo>
                    <a:pt x="149632" y="35867"/>
                  </a:lnTo>
                  <a:lnTo>
                    <a:pt x="113356" y="62001"/>
                  </a:lnTo>
                  <a:lnTo>
                    <a:pt x="81097" y="94120"/>
                  </a:lnTo>
                  <a:lnTo>
                    <a:pt x="53423" y="131563"/>
                  </a:lnTo>
                  <a:lnTo>
                    <a:pt x="30906" y="173670"/>
                  </a:lnTo>
                  <a:lnTo>
                    <a:pt x="14116" y="219778"/>
                  </a:lnTo>
                  <a:lnTo>
                    <a:pt x="3624" y="269225"/>
                  </a:lnTo>
                  <a:lnTo>
                    <a:pt x="0" y="321351"/>
                  </a:lnTo>
                  <a:lnTo>
                    <a:pt x="3624" y="373474"/>
                  </a:lnTo>
                  <a:lnTo>
                    <a:pt x="14116" y="422919"/>
                  </a:lnTo>
                  <a:lnTo>
                    <a:pt x="30906" y="469025"/>
                  </a:lnTo>
                  <a:lnTo>
                    <a:pt x="53423" y="511130"/>
                  </a:lnTo>
                  <a:lnTo>
                    <a:pt x="81097" y="548573"/>
                  </a:lnTo>
                  <a:lnTo>
                    <a:pt x="113356" y="580692"/>
                  </a:lnTo>
                  <a:lnTo>
                    <a:pt x="149632" y="606824"/>
                  </a:lnTo>
                  <a:lnTo>
                    <a:pt x="189353" y="626310"/>
                  </a:lnTo>
                  <a:lnTo>
                    <a:pt x="231949" y="638486"/>
                  </a:lnTo>
                  <a:lnTo>
                    <a:pt x="276850" y="642692"/>
                  </a:lnTo>
                  <a:lnTo>
                    <a:pt x="1443830" y="642692"/>
                  </a:lnTo>
                  <a:lnTo>
                    <a:pt x="1488730" y="638486"/>
                  </a:lnTo>
                  <a:lnTo>
                    <a:pt x="1531326" y="626310"/>
                  </a:lnTo>
                  <a:lnTo>
                    <a:pt x="1571047" y="606824"/>
                  </a:lnTo>
                  <a:lnTo>
                    <a:pt x="1607323" y="580692"/>
                  </a:lnTo>
                  <a:lnTo>
                    <a:pt x="1639583" y="548573"/>
                  </a:lnTo>
                  <a:lnTo>
                    <a:pt x="1667257" y="511130"/>
                  </a:lnTo>
                  <a:lnTo>
                    <a:pt x="1689774" y="469025"/>
                  </a:lnTo>
                  <a:lnTo>
                    <a:pt x="1706564" y="422919"/>
                  </a:lnTo>
                  <a:lnTo>
                    <a:pt x="1717056" y="373474"/>
                  </a:lnTo>
                  <a:lnTo>
                    <a:pt x="1720680" y="321351"/>
                  </a:lnTo>
                  <a:lnTo>
                    <a:pt x="1717056" y="269225"/>
                  </a:lnTo>
                  <a:lnTo>
                    <a:pt x="1706564" y="219778"/>
                  </a:lnTo>
                  <a:lnTo>
                    <a:pt x="1689774" y="173670"/>
                  </a:lnTo>
                  <a:lnTo>
                    <a:pt x="1667257" y="131563"/>
                  </a:lnTo>
                  <a:lnTo>
                    <a:pt x="1639583" y="94120"/>
                  </a:lnTo>
                  <a:lnTo>
                    <a:pt x="1607323" y="62001"/>
                  </a:lnTo>
                  <a:lnTo>
                    <a:pt x="1571047" y="35867"/>
                  </a:lnTo>
                  <a:lnTo>
                    <a:pt x="1531326" y="16382"/>
                  </a:lnTo>
                  <a:lnTo>
                    <a:pt x="1488730" y="4205"/>
                  </a:lnTo>
                  <a:lnTo>
                    <a:pt x="1443830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887820" y="6055787"/>
            <a:ext cx="2045970" cy="995044"/>
          </a:xfrm>
          <a:prstGeom prst="rect">
            <a:avLst/>
          </a:prstGeom>
          <a:ln w="7853">
            <a:solidFill>
              <a:srgbClr val="0079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541655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REVIEWS-V2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669636" y="5752515"/>
            <a:ext cx="2715895" cy="1536700"/>
            <a:chOff x="13669636" y="5752515"/>
            <a:chExt cx="2715895" cy="1536700"/>
          </a:xfrm>
        </p:grpSpPr>
        <p:sp>
          <p:nvSpPr>
            <p:cNvPr id="32" name="object 32"/>
            <p:cNvSpPr/>
            <p:nvPr/>
          </p:nvSpPr>
          <p:spPr>
            <a:xfrm>
              <a:off x="13669636" y="5859884"/>
              <a:ext cx="2481023" cy="142899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721991" y="5889956"/>
              <a:ext cx="2377309" cy="13266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721991" y="5889956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149905" y="5752515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877" y="5527"/>
                  </a:lnTo>
                  <a:lnTo>
                    <a:pt x="98395" y="21125"/>
                  </a:lnTo>
                  <a:lnTo>
                    <a:pt x="58178" y="45319"/>
                  </a:lnTo>
                  <a:lnTo>
                    <a:pt x="27115" y="76634"/>
                  </a:lnTo>
                  <a:lnTo>
                    <a:pt x="7093" y="113595"/>
                  </a:lnTo>
                  <a:lnTo>
                    <a:pt x="0" y="154728"/>
                  </a:lnTo>
                  <a:lnTo>
                    <a:pt x="7093" y="195860"/>
                  </a:lnTo>
                  <a:lnTo>
                    <a:pt x="27115" y="232822"/>
                  </a:lnTo>
                  <a:lnTo>
                    <a:pt x="58178" y="264137"/>
                  </a:lnTo>
                  <a:lnTo>
                    <a:pt x="98395" y="288331"/>
                  </a:lnTo>
                  <a:lnTo>
                    <a:pt x="145877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715759" y="5889957"/>
            <a:ext cx="2402840" cy="1327150"/>
          </a:xfrm>
          <a:prstGeom prst="rect">
            <a:avLst/>
          </a:prstGeom>
          <a:ln w="7853">
            <a:solidFill>
              <a:srgbClr val="0079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125"/>
              </a:lnSpc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034441" y="7947988"/>
            <a:ext cx="1720850" cy="643255"/>
          </a:xfrm>
          <a:custGeom>
            <a:avLst/>
            <a:gdLst/>
            <a:ahLst/>
            <a:cxnLst/>
            <a:rect l="l" t="t" r="r" b="b"/>
            <a:pathLst>
              <a:path w="1720850" h="643254">
                <a:moveTo>
                  <a:pt x="1443830" y="0"/>
                </a:moveTo>
                <a:lnTo>
                  <a:pt x="276745" y="0"/>
                </a:lnTo>
                <a:lnTo>
                  <a:pt x="231848" y="4206"/>
                </a:lnTo>
                <a:lnTo>
                  <a:pt x="189259" y="16383"/>
                </a:lnTo>
                <a:lnTo>
                  <a:pt x="149550" y="35869"/>
                </a:lnTo>
                <a:lnTo>
                  <a:pt x="113289" y="62004"/>
                </a:lnTo>
                <a:lnTo>
                  <a:pt x="81044" y="94124"/>
                </a:lnTo>
                <a:lnTo>
                  <a:pt x="53386" y="131568"/>
                </a:lnTo>
                <a:lnTo>
                  <a:pt x="30883" y="173674"/>
                </a:lnTo>
                <a:lnTo>
                  <a:pt x="14105" y="219782"/>
                </a:lnTo>
                <a:lnTo>
                  <a:pt x="3621" y="269228"/>
                </a:lnTo>
                <a:lnTo>
                  <a:pt x="0" y="321351"/>
                </a:lnTo>
                <a:lnTo>
                  <a:pt x="3621" y="373477"/>
                </a:lnTo>
                <a:lnTo>
                  <a:pt x="14105" y="422924"/>
                </a:lnTo>
                <a:lnTo>
                  <a:pt x="30883" y="469032"/>
                </a:lnTo>
                <a:lnTo>
                  <a:pt x="53386" y="511139"/>
                </a:lnTo>
                <a:lnTo>
                  <a:pt x="81044" y="548582"/>
                </a:lnTo>
                <a:lnTo>
                  <a:pt x="113289" y="580701"/>
                </a:lnTo>
                <a:lnTo>
                  <a:pt x="149550" y="606835"/>
                </a:lnTo>
                <a:lnTo>
                  <a:pt x="189259" y="626320"/>
                </a:lnTo>
                <a:lnTo>
                  <a:pt x="231848" y="638497"/>
                </a:lnTo>
                <a:lnTo>
                  <a:pt x="276745" y="642702"/>
                </a:lnTo>
                <a:lnTo>
                  <a:pt x="1443830" y="642702"/>
                </a:lnTo>
                <a:lnTo>
                  <a:pt x="1488730" y="638497"/>
                </a:lnTo>
                <a:lnTo>
                  <a:pt x="1531326" y="626320"/>
                </a:lnTo>
                <a:lnTo>
                  <a:pt x="1571047" y="606835"/>
                </a:lnTo>
                <a:lnTo>
                  <a:pt x="1607323" y="580701"/>
                </a:lnTo>
                <a:lnTo>
                  <a:pt x="1639583" y="548582"/>
                </a:lnTo>
                <a:lnTo>
                  <a:pt x="1667257" y="511139"/>
                </a:lnTo>
                <a:lnTo>
                  <a:pt x="1689774" y="469032"/>
                </a:lnTo>
                <a:lnTo>
                  <a:pt x="1706564" y="422924"/>
                </a:lnTo>
                <a:lnTo>
                  <a:pt x="1717056" y="373477"/>
                </a:lnTo>
                <a:lnTo>
                  <a:pt x="1720680" y="321351"/>
                </a:lnTo>
                <a:lnTo>
                  <a:pt x="1717056" y="269228"/>
                </a:lnTo>
                <a:lnTo>
                  <a:pt x="1706564" y="219782"/>
                </a:lnTo>
                <a:lnTo>
                  <a:pt x="1689774" y="173674"/>
                </a:lnTo>
                <a:lnTo>
                  <a:pt x="1667257" y="131568"/>
                </a:lnTo>
                <a:lnTo>
                  <a:pt x="1639583" y="94124"/>
                </a:lnTo>
                <a:lnTo>
                  <a:pt x="1607323" y="62004"/>
                </a:lnTo>
                <a:lnTo>
                  <a:pt x="1571047" y="35869"/>
                </a:lnTo>
                <a:lnTo>
                  <a:pt x="1531326" y="16383"/>
                </a:lnTo>
                <a:lnTo>
                  <a:pt x="1488730" y="4206"/>
                </a:lnTo>
                <a:lnTo>
                  <a:pt x="1443830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3875360" y="7778708"/>
            <a:ext cx="2045970" cy="995044"/>
          </a:xfrm>
          <a:prstGeom prst="rect">
            <a:avLst/>
          </a:prstGeom>
          <a:ln w="7853">
            <a:solidFill>
              <a:srgbClr val="0079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541655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REVIEWS-V3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3655919" y="7475437"/>
            <a:ext cx="2717165" cy="1537335"/>
            <a:chOff x="13655919" y="7475437"/>
            <a:chExt cx="2717165" cy="1537335"/>
          </a:xfrm>
        </p:grpSpPr>
        <p:sp>
          <p:nvSpPr>
            <p:cNvPr id="40" name="object 40"/>
            <p:cNvSpPr/>
            <p:nvPr/>
          </p:nvSpPr>
          <p:spPr>
            <a:xfrm>
              <a:off x="13655919" y="7583580"/>
              <a:ext cx="2484458" cy="142899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709531" y="7612878"/>
              <a:ext cx="2377414" cy="13266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709530" y="7612878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137445" y="7475437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3715759" y="7612869"/>
            <a:ext cx="2390140" cy="1327150"/>
          </a:xfrm>
          <a:prstGeom prst="rect">
            <a:avLst/>
          </a:prstGeom>
          <a:ln w="7853">
            <a:solidFill>
              <a:srgbClr val="0079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125"/>
              </a:lnSpc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6980006" y="6145048"/>
            <a:ext cx="2392045" cy="1469390"/>
            <a:chOff x="16980006" y="6145048"/>
            <a:chExt cx="2392045" cy="1469390"/>
          </a:xfrm>
        </p:grpSpPr>
        <p:sp>
          <p:nvSpPr>
            <p:cNvPr id="46" name="object 46"/>
            <p:cNvSpPr/>
            <p:nvPr/>
          </p:nvSpPr>
          <p:spPr>
            <a:xfrm>
              <a:off x="17437898" y="6533570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4">
                  <a:moveTo>
                    <a:pt x="1104154" y="0"/>
                  </a:moveTo>
                  <a:lnTo>
                    <a:pt x="211616" y="0"/>
                  </a:lnTo>
                  <a:lnTo>
                    <a:pt x="173582" y="5177"/>
                  </a:lnTo>
                  <a:lnTo>
                    <a:pt x="137783" y="20105"/>
                  </a:lnTo>
                  <a:lnTo>
                    <a:pt x="104817" y="43875"/>
                  </a:lnTo>
                  <a:lnTo>
                    <a:pt x="75281" y="75579"/>
                  </a:lnTo>
                  <a:lnTo>
                    <a:pt x="49775" y="114311"/>
                  </a:lnTo>
                  <a:lnTo>
                    <a:pt x="28895" y="159162"/>
                  </a:lnTo>
                  <a:lnTo>
                    <a:pt x="13241" y="209224"/>
                  </a:lnTo>
                  <a:lnTo>
                    <a:pt x="3410" y="263589"/>
                  </a:lnTo>
                  <a:lnTo>
                    <a:pt x="0" y="321351"/>
                  </a:lnTo>
                  <a:lnTo>
                    <a:pt x="3410" y="379115"/>
                  </a:lnTo>
                  <a:lnTo>
                    <a:pt x="13241" y="433483"/>
                  </a:lnTo>
                  <a:lnTo>
                    <a:pt x="28895" y="483545"/>
                  </a:lnTo>
                  <a:lnTo>
                    <a:pt x="49775" y="528395"/>
                  </a:lnTo>
                  <a:lnTo>
                    <a:pt x="75281" y="567126"/>
                  </a:lnTo>
                  <a:lnTo>
                    <a:pt x="104817" y="598829"/>
                  </a:lnTo>
                  <a:lnTo>
                    <a:pt x="137783" y="622598"/>
                  </a:lnTo>
                  <a:lnTo>
                    <a:pt x="173582" y="637525"/>
                  </a:lnTo>
                  <a:lnTo>
                    <a:pt x="211616" y="642702"/>
                  </a:lnTo>
                  <a:lnTo>
                    <a:pt x="1104154" y="642702"/>
                  </a:lnTo>
                  <a:lnTo>
                    <a:pt x="1142219" y="637525"/>
                  </a:lnTo>
                  <a:lnTo>
                    <a:pt x="1178043" y="622598"/>
                  </a:lnTo>
                  <a:lnTo>
                    <a:pt x="1211027" y="598829"/>
                  </a:lnTo>
                  <a:lnTo>
                    <a:pt x="1240576" y="567126"/>
                  </a:lnTo>
                  <a:lnTo>
                    <a:pt x="1266091" y="528395"/>
                  </a:lnTo>
                  <a:lnTo>
                    <a:pt x="1286976" y="483545"/>
                  </a:lnTo>
                  <a:lnTo>
                    <a:pt x="1302633" y="433483"/>
                  </a:lnTo>
                  <a:lnTo>
                    <a:pt x="1312466" y="379115"/>
                  </a:lnTo>
                  <a:lnTo>
                    <a:pt x="1315876" y="321351"/>
                  </a:lnTo>
                  <a:lnTo>
                    <a:pt x="1312466" y="263589"/>
                  </a:lnTo>
                  <a:lnTo>
                    <a:pt x="1302633" y="209224"/>
                  </a:lnTo>
                  <a:lnTo>
                    <a:pt x="1286976" y="159162"/>
                  </a:lnTo>
                  <a:lnTo>
                    <a:pt x="1266091" y="114311"/>
                  </a:lnTo>
                  <a:lnTo>
                    <a:pt x="1240576" y="75579"/>
                  </a:lnTo>
                  <a:lnTo>
                    <a:pt x="1211027" y="43875"/>
                  </a:lnTo>
                  <a:lnTo>
                    <a:pt x="1178043" y="20105"/>
                  </a:lnTo>
                  <a:lnTo>
                    <a:pt x="1142219" y="5177"/>
                  </a:lnTo>
                  <a:lnTo>
                    <a:pt x="1104154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980006" y="6168304"/>
              <a:ext cx="2158908" cy="14461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033094" y="6198450"/>
              <a:ext cx="2052502" cy="13419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200837" y="6366194"/>
              <a:ext cx="1717039" cy="1006475"/>
            </a:xfrm>
            <a:custGeom>
              <a:avLst/>
              <a:gdLst/>
              <a:ahLst/>
              <a:cxnLst/>
              <a:rect l="l" t="t" r="r" b="b"/>
              <a:pathLst>
                <a:path w="1717040" h="1006475">
                  <a:moveTo>
                    <a:pt x="0" y="0"/>
                  </a:moveTo>
                  <a:lnTo>
                    <a:pt x="0" y="1006461"/>
                  </a:lnTo>
                  <a:lnTo>
                    <a:pt x="1717031" y="1006461"/>
                  </a:lnTo>
                  <a:lnTo>
                    <a:pt x="1717031" y="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136620" y="6145048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7033093" y="6198450"/>
            <a:ext cx="2078355" cy="1342390"/>
          </a:xfrm>
          <a:prstGeom prst="rect">
            <a:avLst/>
          </a:prstGeom>
          <a:ln w="7853">
            <a:solidFill>
              <a:srgbClr val="0079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83665" algn="ctr">
              <a:lnSpc>
                <a:spcPts val="1785"/>
              </a:lnSpc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  <a:p>
            <a:pPr marL="1393825" marR="12065" algn="ctr">
              <a:lnSpc>
                <a:spcPct val="100000"/>
              </a:lnSpc>
            </a:pPr>
            <a:r>
              <a:rPr sz="1650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  <a:p>
            <a:pPr marL="722630" marR="12065">
              <a:lnSpc>
                <a:spcPct val="100000"/>
              </a:lnSpc>
              <a:spcBef>
                <a:spcPts val="630"/>
              </a:spcBef>
            </a:pPr>
            <a:r>
              <a:rPr sz="1300" spc="-60" dirty="0">
                <a:solidFill>
                  <a:srgbClr val="FFFFFF"/>
                </a:solidFill>
                <a:latin typeface="Arial"/>
                <a:cs typeface="Arial"/>
              </a:rPr>
              <a:t>RATINGS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051136" y="6151603"/>
            <a:ext cx="1562735" cy="1470660"/>
          </a:xfrm>
          <a:prstGeom prst="rect">
            <a:avLst/>
          </a:prstGeom>
          <a:solidFill>
            <a:srgbClr val="0F476C"/>
          </a:solidFill>
          <a:ln w="7853">
            <a:solidFill>
              <a:srgbClr val="0079C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578485">
              <a:lnSpc>
                <a:spcPct val="100000"/>
              </a:lnSpc>
            </a:pP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MIXER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754286" y="3970706"/>
            <a:ext cx="2155825" cy="3969385"/>
            <a:chOff x="6754286" y="3970706"/>
            <a:chExt cx="2155825" cy="3969385"/>
          </a:xfrm>
        </p:grpSpPr>
        <p:sp>
          <p:nvSpPr>
            <p:cNvPr id="54" name="object 54"/>
            <p:cNvSpPr/>
            <p:nvPr/>
          </p:nvSpPr>
          <p:spPr>
            <a:xfrm>
              <a:off x="6754286" y="5877025"/>
              <a:ext cx="2155473" cy="20629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806095" y="5905976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2052523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23" y="1960880"/>
                  </a:lnTo>
                  <a:lnTo>
                    <a:pt x="2052523" y="1715871"/>
                  </a:lnTo>
                  <a:lnTo>
                    <a:pt x="2052523" y="245630"/>
                  </a:lnTo>
                  <a:lnTo>
                    <a:pt x="1807476" y="245630"/>
                  </a:lnTo>
                  <a:lnTo>
                    <a:pt x="1807476" y="1715770"/>
                  </a:lnTo>
                  <a:lnTo>
                    <a:pt x="245033" y="1715770"/>
                  </a:lnTo>
                  <a:lnTo>
                    <a:pt x="245033" y="245110"/>
                  </a:lnTo>
                  <a:lnTo>
                    <a:pt x="2052523" y="245110"/>
                  </a:lnTo>
                  <a:lnTo>
                    <a:pt x="205252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806096" y="5906564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234020" y="3970706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49" y="0"/>
                  </a:moveTo>
                  <a:lnTo>
                    <a:pt x="211710" y="0"/>
                  </a:lnTo>
                  <a:lnTo>
                    <a:pt x="173654" y="5177"/>
                  </a:lnTo>
                  <a:lnTo>
                    <a:pt x="137836" y="20105"/>
                  </a:lnTo>
                  <a:lnTo>
                    <a:pt x="104854" y="43875"/>
                  </a:lnTo>
                  <a:lnTo>
                    <a:pt x="75306" y="75579"/>
                  </a:lnTo>
                  <a:lnTo>
                    <a:pt x="49790" y="114311"/>
                  </a:lnTo>
                  <a:lnTo>
                    <a:pt x="28903" y="159162"/>
                  </a:lnTo>
                  <a:lnTo>
                    <a:pt x="13244" y="209224"/>
                  </a:lnTo>
                  <a:lnTo>
                    <a:pt x="3410" y="263589"/>
                  </a:lnTo>
                  <a:lnTo>
                    <a:pt x="0" y="321351"/>
                  </a:lnTo>
                  <a:lnTo>
                    <a:pt x="3410" y="379115"/>
                  </a:lnTo>
                  <a:lnTo>
                    <a:pt x="13244" y="433483"/>
                  </a:lnTo>
                  <a:lnTo>
                    <a:pt x="28903" y="483545"/>
                  </a:lnTo>
                  <a:lnTo>
                    <a:pt x="49790" y="528395"/>
                  </a:lnTo>
                  <a:lnTo>
                    <a:pt x="75306" y="567126"/>
                  </a:lnTo>
                  <a:lnTo>
                    <a:pt x="104854" y="598829"/>
                  </a:lnTo>
                  <a:lnTo>
                    <a:pt x="137836" y="622598"/>
                  </a:lnTo>
                  <a:lnTo>
                    <a:pt x="173654" y="637525"/>
                  </a:lnTo>
                  <a:lnTo>
                    <a:pt x="211710" y="642702"/>
                  </a:lnTo>
                  <a:lnTo>
                    <a:pt x="1104249" y="642702"/>
                  </a:lnTo>
                  <a:lnTo>
                    <a:pt x="1142302" y="637525"/>
                  </a:lnTo>
                  <a:lnTo>
                    <a:pt x="1178119" y="622598"/>
                  </a:lnTo>
                  <a:lnTo>
                    <a:pt x="1211100" y="598829"/>
                  </a:lnTo>
                  <a:lnTo>
                    <a:pt x="1240648" y="567126"/>
                  </a:lnTo>
                  <a:lnTo>
                    <a:pt x="1266165" y="528395"/>
                  </a:lnTo>
                  <a:lnTo>
                    <a:pt x="1287053" y="483545"/>
                  </a:lnTo>
                  <a:lnTo>
                    <a:pt x="1302713" y="433483"/>
                  </a:lnTo>
                  <a:lnTo>
                    <a:pt x="1312548" y="379115"/>
                  </a:lnTo>
                  <a:lnTo>
                    <a:pt x="1315959" y="321351"/>
                  </a:lnTo>
                  <a:lnTo>
                    <a:pt x="1312548" y="263589"/>
                  </a:lnTo>
                  <a:lnTo>
                    <a:pt x="1302713" y="209224"/>
                  </a:lnTo>
                  <a:lnTo>
                    <a:pt x="1287053" y="159162"/>
                  </a:lnTo>
                  <a:lnTo>
                    <a:pt x="1266165" y="114311"/>
                  </a:lnTo>
                  <a:lnTo>
                    <a:pt x="1240648" y="75579"/>
                  </a:lnTo>
                  <a:lnTo>
                    <a:pt x="1211100" y="43875"/>
                  </a:lnTo>
                  <a:lnTo>
                    <a:pt x="1178119" y="20105"/>
                  </a:lnTo>
                  <a:lnTo>
                    <a:pt x="1142302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2A94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074319" y="3880635"/>
            <a:ext cx="1562735" cy="1470660"/>
          </a:xfrm>
          <a:prstGeom prst="rect">
            <a:avLst/>
          </a:prstGeom>
          <a:solidFill>
            <a:srgbClr val="0F476C"/>
          </a:solidFill>
          <a:ln w="7853">
            <a:solidFill>
              <a:srgbClr val="0079CC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594360" marR="509270" indent="26034">
              <a:lnSpc>
                <a:spcPct val="100000"/>
              </a:lnSpc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PILOT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778275" y="3605031"/>
            <a:ext cx="2155825" cy="5544820"/>
            <a:chOff x="6778275" y="3605031"/>
            <a:chExt cx="2155825" cy="5544820"/>
          </a:xfrm>
        </p:grpSpPr>
        <p:sp>
          <p:nvSpPr>
            <p:cNvPr id="60" name="object 60"/>
            <p:cNvSpPr/>
            <p:nvPr/>
          </p:nvSpPr>
          <p:spPr>
            <a:xfrm>
              <a:off x="6778275" y="3605031"/>
              <a:ext cx="2155473" cy="206295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29273" y="363521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2052510" y="245427"/>
                  </a:moveTo>
                  <a:lnTo>
                    <a:pt x="1807476" y="245427"/>
                  </a:lnTo>
                  <a:lnTo>
                    <a:pt x="1807476" y="1715668"/>
                  </a:lnTo>
                  <a:lnTo>
                    <a:pt x="2052510" y="1715668"/>
                  </a:lnTo>
                  <a:lnTo>
                    <a:pt x="2052510" y="245427"/>
                  </a:lnTo>
                  <a:close/>
                </a:path>
                <a:path w="2052954" h="1960879">
                  <a:moveTo>
                    <a:pt x="2052510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10" y="1960880"/>
                  </a:lnTo>
                  <a:lnTo>
                    <a:pt x="2052510" y="1715770"/>
                  </a:lnTo>
                  <a:lnTo>
                    <a:pt x="245033" y="1715770"/>
                  </a:lnTo>
                  <a:lnTo>
                    <a:pt x="245033" y="245110"/>
                  </a:lnTo>
                  <a:lnTo>
                    <a:pt x="2052510" y="245110"/>
                  </a:lnTo>
                  <a:lnTo>
                    <a:pt x="205251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29279" y="3635596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210848" y="8507060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49" y="0"/>
                  </a:moveTo>
                  <a:lnTo>
                    <a:pt x="211710" y="0"/>
                  </a:lnTo>
                  <a:lnTo>
                    <a:pt x="173654" y="5177"/>
                  </a:lnTo>
                  <a:lnTo>
                    <a:pt x="137836" y="20104"/>
                  </a:lnTo>
                  <a:lnTo>
                    <a:pt x="104854" y="43873"/>
                  </a:lnTo>
                  <a:lnTo>
                    <a:pt x="75306" y="75576"/>
                  </a:lnTo>
                  <a:lnTo>
                    <a:pt x="49790" y="114307"/>
                  </a:lnTo>
                  <a:lnTo>
                    <a:pt x="28903" y="159157"/>
                  </a:lnTo>
                  <a:lnTo>
                    <a:pt x="13244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3"/>
                  </a:lnTo>
                  <a:lnTo>
                    <a:pt x="13244" y="433478"/>
                  </a:lnTo>
                  <a:lnTo>
                    <a:pt x="28903" y="483540"/>
                  </a:lnTo>
                  <a:lnTo>
                    <a:pt x="49790" y="528391"/>
                  </a:lnTo>
                  <a:lnTo>
                    <a:pt x="75306" y="567122"/>
                  </a:lnTo>
                  <a:lnTo>
                    <a:pt x="104854" y="598827"/>
                  </a:lnTo>
                  <a:lnTo>
                    <a:pt x="137836" y="622597"/>
                  </a:lnTo>
                  <a:lnTo>
                    <a:pt x="173654" y="637525"/>
                  </a:lnTo>
                  <a:lnTo>
                    <a:pt x="211710" y="642702"/>
                  </a:lnTo>
                  <a:lnTo>
                    <a:pt x="1104249" y="642702"/>
                  </a:lnTo>
                  <a:lnTo>
                    <a:pt x="1142302" y="637525"/>
                  </a:lnTo>
                  <a:lnTo>
                    <a:pt x="1178119" y="622597"/>
                  </a:lnTo>
                  <a:lnTo>
                    <a:pt x="1211100" y="598827"/>
                  </a:lnTo>
                  <a:lnTo>
                    <a:pt x="1240648" y="567122"/>
                  </a:lnTo>
                  <a:lnTo>
                    <a:pt x="1266165" y="528391"/>
                  </a:lnTo>
                  <a:lnTo>
                    <a:pt x="1287053" y="483540"/>
                  </a:lnTo>
                  <a:lnTo>
                    <a:pt x="1302713" y="433478"/>
                  </a:lnTo>
                  <a:lnTo>
                    <a:pt x="1312548" y="379113"/>
                  </a:lnTo>
                  <a:lnTo>
                    <a:pt x="1315959" y="321351"/>
                  </a:lnTo>
                  <a:lnTo>
                    <a:pt x="1312548" y="263587"/>
                  </a:lnTo>
                  <a:lnTo>
                    <a:pt x="1302713" y="209219"/>
                  </a:lnTo>
                  <a:lnTo>
                    <a:pt x="1287053" y="159157"/>
                  </a:lnTo>
                  <a:lnTo>
                    <a:pt x="1266165" y="114307"/>
                  </a:lnTo>
                  <a:lnTo>
                    <a:pt x="1240648" y="75576"/>
                  </a:lnTo>
                  <a:lnTo>
                    <a:pt x="1211100" y="43873"/>
                  </a:lnTo>
                  <a:lnTo>
                    <a:pt x="1178119" y="20104"/>
                  </a:lnTo>
                  <a:lnTo>
                    <a:pt x="1142302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2A94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051136" y="8416980"/>
            <a:ext cx="1562735" cy="1470660"/>
          </a:xfrm>
          <a:prstGeom prst="rect">
            <a:avLst/>
          </a:prstGeom>
          <a:solidFill>
            <a:srgbClr val="0F476C"/>
          </a:solidFill>
          <a:ln w="7853">
            <a:solidFill>
              <a:srgbClr val="0079CC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603885" marR="518795" algn="ctr">
              <a:lnSpc>
                <a:spcPct val="100000"/>
              </a:lnSpc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AUTH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640425" y="1608547"/>
            <a:ext cx="3269615" cy="8596630"/>
            <a:chOff x="5640425" y="1608547"/>
            <a:chExt cx="3269615" cy="8596630"/>
          </a:xfrm>
        </p:grpSpPr>
        <p:sp>
          <p:nvSpPr>
            <p:cNvPr id="66" name="object 66"/>
            <p:cNvSpPr/>
            <p:nvPr/>
          </p:nvSpPr>
          <p:spPr>
            <a:xfrm>
              <a:off x="6754286" y="8142160"/>
              <a:ext cx="2155473" cy="20629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06095" y="817165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2052523" y="245325"/>
                  </a:moveTo>
                  <a:lnTo>
                    <a:pt x="1807476" y="245325"/>
                  </a:lnTo>
                  <a:lnTo>
                    <a:pt x="1807476" y="1715566"/>
                  </a:lnTo>
                  <a:lnTo>
                    <a:pt x="2052523" y="1715566"/>
                  </a:lnTo>
                  <a:lnTo>
                    <a:pt x="2052523" y="245325"/>
                  </a:lnTo>
                  <a:close/>
                </a:path>
                <a:path w="2052954" h="1960879">
                  <a:moveTo>
                    <a:pt x="2052523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23" y="1960880"/>
                  </a:lnTo>
                  <a:lnTo>
                    <a:pt x="2052523" y="1715770"/>
                  </a:lnTo>
                  <a:lnTo>
                    <a:pt x="245033" y="1715770"/>
                  </a:lnTo>
                  <a:lnTo>
                    <a:pt x="245033" y="245110"/>
                  </a:lnTo>
                  <a:lnTo>
                    <a:pt x="2052523" y="245110"/>
                  </a:lnTo>
                  <a:lnTo>
                    <a:pt x="205252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06096" y="8171939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640425" y="1608547"/>
              <a:ext cx="1628775" cy="899160"/>
            </a:xfrm>
            <a:custGeom>
              <a:avLst/>
              <a:gdLst/>
              <a:ahLst/>
              <a:cxnLst/>
              <a:rect l="l" t="t" r="r" b="b"/>
              <a:pathLst>
                <a:path w="1628775" h="899160">
                  <a:moveTo>
                    <a:pt x="1366303" y="0"/>
                  </a:moveTo>
                  <a:lnTo>
                    <a:pt x="261960" y="0"/>
                  </a:lnTo>
                  <a:lnTo>
                    <a:pt x="226414" y="4102"/>
                  </a:lnTo>
                  <a:lnTo>
                    <a:pt x="159993" y="35315"/>
                  </a:lnTo>
                  <a:lnTo>
                    <a:pt x="129744" y="61354"/>
                  </a:lnTo>
                  <a:lnTo>
                    <a:pt x="101884" y="93635"/>
                  </a:lnTo>
                  <a:lnTo>
                    <a:pt x="76726" y="131622"/>
                  </a:lnTo>
                  <a:lnTo>
                    <a:pt x="54582" y="174780"/>
                  </a:lnTo>
                  <a:lnTo>
                    <a:pt x="35765" y="222573"/>
                  </a:lnTo>
                  <a:lnTo>
                    <a:pt x="20586" y="274466"/>
                  </a:lnTo>
                  <a:lnTo>
                    <a:pt x="9357" y="329923"/>
                  </a:lnTo>
                  <a:lnTo>
                    <a:pt x="2391" y="388409"/>
                  </a:lnTo>
                  <a:lnTo>
                    <a:pt x="0" y="449389"/>
                  </a:lnTo>
                  <a:lnTo>
                    <a:pt x="2391" y="510371"/>
                  </a:lnTo>
                  <a:lnTo>
                    <a:pt x="9357" y="568859"/>
                  </a:lnTo>
                  <a:lnTo>
                    <a:pt x="20586" y="624318"/>
                  </a:lnTo>
                  <a:lnTo>
                    <a:pt x="35765" y="676212"/>
                  </a:lnTo>
                  <a:lnTo>
                    <a:pt x="54582" y="724006"/>
                  </a:lnTo>
                  <a:lnTo>
                    <a:pt x="76726" y="767165"/>
                  </a:lnTo>
                  <a:lnTo>
                    <a:pt x="101884" y="805152"/>
                  </a:lnTo>
                  <a:lnTo>
                    <a:pt x="129744" y="837434"/>
                  </a:lnTo>
                  <a:lnTo>
                    <a:pt x="159993" y="863474"/>
                  </a:lnTo>
                  <a:lnTo>
                    <a:pt x="226414" y="894686"/>
                  </a:lnTo>
                  <a:lnTo>
                    <a:pt x="261960" y="898789"/>
                  </a:lnTo>
                  <a:lnTo>
                    <a:pt x="1366303" y="898789"/>
                  </a:lnTo>
                  <a:lnTo>
                    <a:pt x="1435943" y="882736"/>
                  </a:lnTo>
                  <a:lnTo>
                    <a:pt x="1498520" y="837434"/>
                  </a:lnTo>
                  <a:lnTo>
                    <a:pt x="1526380" y="805152"/>
                  </a:lnTo>
                  <a:lnTo>
                    <a:pt x="1551537" y="767165"/>
                  </a:lnTo>
                  <a:lnTo>
                    <a:pt x="1573681" y="724006"/>
                  </a:lnTo>
                  <a:lnTo>
                    <a:pt x="1592499" y="676212"/>
                  </a:lnTo>
                  <a:lnTo>
                    <a:pt x="1607678" y="624318"/>
                  </a:lnTo>
                  <a:lnTo>
                    <a:pt x="1618907" y="568859"/>
                  </a:lnTo>
                  <a:lnTo>
                    <a:pt x="1625873" y="510371"/>
                  </a:lnTo>
                  <a:lnTo>
                    <a:pt x="1628264" y="449389"/>
                  </a:lnTo>
                  <a:lnTo>
                    <a:pt x="1625873" y="388409"/>
                  </a:lnTo>
                  <a:lnTo>
                    <a:pt x="1618907" y="329923"/>
                  </a:lnTo>
                  <a:lnTo>
                    <a:pt x="1607678" y="274466"/>
                  </a:lnTo>
                  <a:lnTo>
                    <a:pt x="1592499" y="222573"/>
                  </a:lnTo>
                  <a:lnTo>
                    <a:pt x="1573681" y="174780"/>
                  </a:lnTo>
                  <a:lnTo>
                    <a:pt x="1551537" y="131622"/>
                  </a:lnTo>
                  <a:lnTo>
                    <a:pt x="1526380" y="93635"/>
                  </a:lnTo>
                  <a:lnTo>
                    <a:pt x="1498520" y="61354"/>
                  </a:lnTo>
                  <a:lnTo>
                    <a:pt x="1468270" y="35315"/>
                  </a:lnTo>
                  <a:lnTo>
                    <a:pt x="1401850" y="4102"/>
                  </a:lnTo>
                  <a:lnTo>
                    <a:pt x="1366303" y="0"/>
                  </a:lnTo>
                  <a:close/>
                </a:path>
              </a:pathLst>
            </a:custGeom>
            <a:solidFill>
              <a:srgbClr val="238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5957179" y="1668285"/>
            <a:ext cx="9994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8125">
              <a:lnSpc>
                <a:spcPct val="100000"/>
              </a:lnSpc>
              <a:spcBef>
                <a:spcPts val="95"/>
              </a:spcBef>
            </a:pP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650" spc="-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6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120108" y="2170888"/>
            <a:ext cx="67373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2285692" y="4693773"/>
            <a:ext cx="1468755" cy="4105910"/>
            <a:chOff x="12285692" y="4693773"/>
            <a:chExt cx="1468755" cy="4105910"/>
          </a:xfrm>
        </p:grpSpPr>
        <p:sp>
          <p:nvSpPr>
            <p:cNvPr id="73" name="object 73"/>
            <p:cNvSpPr/>
            <p:nvPr/>
          </p:nvSpPr>
          <p:spPr>
            <a:xfrm>
              <a:off x="12627992" y="6949484"/>
              <a:ext cx="1105535" cy="0"/>
            </a:xfrm>
            <a:custGeom>
              <a:avLst/>
              <a:gdLst/>
              <a:ahLst/>
              <a:cxnLst/>
              <a:rect l="l" t="t" r="r" b="b"/>
              <a:pathLst>
                <a:path w="1105534">
                  <a:moveTo>
                    <a:pt x="0" y="0"/>
                  </a:moveTo>
                  <a:lnTo>
                    <a:pt x="110532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3649636" y="689713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604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301300" y="4746130"/>
              <a:ext cx="1387475" cy="1417955"/>
            </a:xfrm>
            <a:custGeom>
              <a:avLst/>
              <a:gdLst/>
              <a:ahLst/>
              <a:cxnLst/>
              <a:rect l="l" t="t" r="r" b="b"/>
              <a:pathLst>
                <a:path w="1387475" h="1417954">
                  <a:moveTo>
                    <a:pt x="0" y="1417493"/>
                  </a:moveTo>
                  <a:lnTo>
                    <a:pt x="0" y="0"/>
                  </a:lnTo>
                  <a:lnTo>
                    <a:pt x="138725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3604821" y="4693773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2296170" y="7612877"/>
              <a:ext cx="1398270" cy="1134745"/>
            </a:xfrm>
            <a:custGeom>
              <a:avLst/>
              <a:gdLst/>
              <a:ahLst/>
              <a:cxnLst/>
              <a:rect l="l" t="t" r="r" b="b"/>
              <a:pathLst>
                <a:path w="1398269" h="1134745">
                  <a:moveTo>
                    <a:pt x="0" y="0"/>
                  </a:moveTo>
                  <a:lnTo>
                    <a:pt x="39265" y="0"/>
                  </a:lnTo>
                  <a:lnTo>
                    <a:pt x="39265" y="1134128"/>
                  </a:lnTo>
                  <a:lnTo>
                    <a:pt x="1397862" y="113412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610266" y="8694656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672493" y="8101038"/>
              <a:ext cx="606550" cy="60655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723277" y="813236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15" y="4048"/>
                  </a:lnTo>
                  <a:lnTo>
                    <a:pt x="163592" y="15721"/>
                  </a:lnTo>
                  <a:lnTo>
                    <a:pt x="124440" y="34309"/>
                  </a:lnTo>
                  <a:lnTo>
                    <a:pt x="89368" y="59102"/>
                  </a:lnTo>
                  <a:lnTo>
                    <a:pt x="59085" y="89390"/>
                  </a:lnTo>
                  <a:lnTo>
                    <a:pt x="34297" y="124463"/>
                  </a:lnTo>
                  <a:lnTo>
                    <a:pt x="15715" y="163613"/>
                  </a:lnTo>
                  <a:lnTo>
                    <a:pt x="4047" y="206129"/>
                  </a:lnTo>
                  <a:lnTo>
                    <a:pt x="0" y="251301"/>
                  </a:lnTo>
                  <a:lnTo>
                    <a:pt x="4047" y="296473"/>
                  </a:lnTo>
                  <a:lnTo>
                    <a:pt x="15715" y="338989"/>
                  </a:lnTo>
                  <a:lnTo>
                    <a:pt x="34297" y="378138"/>
                  </a:lnTo>
                  <a:lnTo>
                    <a:pt x="59085" y="413212"/>
                  </a:lnTo>
                  <a:lnTo>
                    <a:pt x="89368" y="443500"/>
                  </a:lnTo>
                  <a:lnTo>
                    <a:pt x="124440" y="468292"/>
                  </a:lnTo>
                  <a:lnTo>
                    <a:pt x="163592" y="486880"/>
                  </a:lnTo>
                  <a:lnTo>
                    <a:pt x="206115" y="498553"/>
                  </a:lnTo>
                  <a:lnTo>
                    <a:pt x="251301" y="502602"/>
                  </a:lnTo>
                  <a:lnTo>
                    <a:pt x="296459" y="498553"/>
                  </a:lnTo>
                  <a:lnTo>
                    <a:pt x="338967" y="486880"/>
                  </a:lnTo>
                  <a:lnTo>
                    <a:pt x="378115" y="468292"/>
                  </a:lnTo>
                  <a:lnTo>
                    <a:pt x="413190" y="443500"/>
                  </a:lnTo>
                  <a:lnTo>
                    <a:pt x="443482" y="413212"/>
                  </a:lnTo>
                  <a:lnTo>
                    <a:pt x="468281" y="378138"/>
                  </a:lnTo>
                  <a:lnTo>
                    <a:pt x="486874" y="338989"/>
                  </a:lnTo>
                  <a:lnTo>
                    <a:pt x="498552" y="296473"/>
                  </a:lnTo>
                  <a:lnTo>
                    <a:pt x="502602" y="251301"/>
                  </a:lnTo>
                  <a:lnTo>
                    <a:pt x="498552" y="206129"/>
                  </a:lnTo>
                  <a:lnTo>
                    <a:pt x="486874" y="163613"/>
                  </a:lnTo>
                  <a:lnTo>
                    <a:pt x="468281" y="124463"/>
                  </a:lnTo>
                  <a:lnTo>
                    <a:pt x="443482" y="89390"/>
                  </a:lnTo>
                  <a:lnTo>
                    <a:pt x="413190" y="59102"/>
                  </a:lnTo>
                  <a:lnTo>
                    <a:pt x="378115" y="34309"/>
                  </a:lnTo>
                  <a:lnTo>
                    <a:pt x="338967" y="15721"/>
                  </a:lnTo>
                  <a:lnTo>
                    <a:pt x="296459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723277" y="813236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3" y="89391"/>
                  </a:lnTo>
                  <a:lnTo>
                    <a:pt x="89391" y="59102"/>
                  </a:lnTo>
                  <a:lnTo>
                    <a:pt x="124465" y="34310"/>
                  </a:lnTo>
                  <a:lnTo>
                    <a:pt x="163615" y="15722"/>
                  </a:lnTo>
                  <a:lnTo>
                    <a:pt x="206130" y="4048"/>
                  </a:lnTo>
                  <a:lnTo>
                    <a:pt x="251302" y="0"/>
                  </a:lnTo>
                  <a:lnTo>
                    <a:pt x="296474" y="4048"/>
                  </a:lnTo>
                  <a:lnTo>
                    <a:pt x="338990" y="15722"/>
                  </a:lnTo>
                  <a:lnTo>
                    <a:pt x="378139" y="34310"/>
                  </a:lnTo>
                  <a:lnTo>
                    <a:pt x="413213" y="59102"/>
                  </a:lnTo>
                  <a:lnTo>
                    <a:pt x="443501" y="89391"/>
                  </a:lnTo>
                  <a:lnTo>
                    <a:pt x="468293" y="124464"/>
                  </a:lnTo>
                  <a:lnTo>
                    <a:pt x="486881" y="163614"/>
                  </a:lnTo>
                  <a:lnTo>
                    <a:pt x="498555" y="206129"/>
                  </a:lnTo>
                  <a:lnTo>
                    <a:pt x="502603" y="251301"/>
                  </a:lnTo>
                  <a:lnTo>
                    <a:pt x="498555" y="296472"/>
                  </a:lnTo>
                  <a:lnTo>
                    <a:pt x="486881" y="338988"/>
                  </a:lnTo>
                  <a:lnTo>
                    <a:pt x="468293" y="378137"/>
                  </a:lnTo>
                  <a:lnTo>
                    <a:pt x="443501" y="413211"/>
                  </a:lnTo>
                  <a:lnTo>
                    <a:pt x="413213" y="443499"/>
                  </a:lnTo>
                  <a:lnTo>
                    <a:pt x="378139" y="468292"/>
                  </a:lnTo>
                  <a:lnTo>
                    <a:pt x="338990" y="486880"/>
                  </a:lnTo>
                  <a:lnTo>
                    <a:pt x="296474" y="498553"/>
                  </a:lnTo>
                  <a:lnTo>
                    <a:pt x="251302" y="502602"/>
                  </a:lnTo>
                  <a:lnTo>
                    <a:pt x="206130" y="498553"/>
                  </a:lnTo>
                  <a:lnTo>
                    <a:pt x="163615" y="486880"/>
                  </a:lnTo>
                  <a:lnTo>
                    <a:pt x="124465" y="468292"/>
                  </a:lnTo>
                  <a:lnTo>
                    <a:pt x="89391" y="443499"/>
                  </a:lnTo>
                  <a:lnTo>
                    <a:pt x="59103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2763979" y="8152245"/>
            <a:ext cx="4445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2723800" y="4139619"/>
            <a:ext cx="607060" cy="607060"/>
            <a:chOff x="12723800" y="4139619"/>
            <a:chExt cx="607060" cy="607060"/>
          </a:xfrm>
        </p:grpSpPr>
        <p:sp>
          <p:nvSpPr>
            <p:cNvPr id="84" name="object 84"/>
            <p:cNvSpPr/>
            <p:nvPr/>
          </p:nvSpPr>
          <p:spPr>
            <a:xfrm>
              <a:off x="12723800" y="4139619"/>
              <a:ext cx="606550" cy="6065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776783" y="416919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15" y="4048"/>
                  </a:lnTo>
                  <a:lnTo>
                    <a:pt x="163592" y="15721"/>
                  </a:lnTo>
                  <a:lnTo>
                    <a:pt x="124440" y="34309"/>
                  </a:lnTo>
                  <a:lnTo>
                    <a:pt x="89368" y="59102"/>
                  </a:lnTo>
                  <a:lnTo>
                    <a:pt x="59085" y="89390"/>
                  </a:lnTo>
                  <a:lnTo>
                    <a:pt x="34297" y="124463"/>
                  </a:lnTo>
                  <a:lnTo>
                    <a:pt x="15715" y="163613"/>
                  </a:lnTo>
                  <a:lnTo>
                    <a:pt x="4047" y="206129"/>
                  </a:lnTo>
                  <a:lnTo>
                    <a:pt x="0" y="251301"/>
                  </a:lnTo>
                  <a:lnTo>
                    <a:pt x="4047" y="296473"/>
                  </a:lnTo>
                  <a:lnTo>
                    <a:pt x="15715" y="338989"/>
                  </a:lnTo>
                  <a:lnTo>
                    <a:pt x="34297" y="378138"/>
                  </a:lnTo>
                  <a:lnTo>
                    <a:pt x="59085" y="413212"/>
                  </a:lnTo>
                  <a:lnTo>
                    <a:pt x="89368" y="443500"/>
                  </a:lnTo>
                  <a:lnTo>
                    <a:pt x="124440" y="468292"/>
                  </a:lnTo>
                  <a:lnTo>
                    <a:pt x="163592" y="486880"/>
                  </a:lnTo>
                  <a:lnTo>
                    <a:pt x="206115" y="498553"/>
                  </a:lnTo>
                  <a:lnTo>
                    <a:pt x="251301" y="502602"/>
                  </a:lnTo>
                  <a:lnTo>
                    <a:pt x="296459" y="498553"/>
                  </a:lnTo>
                  <a:lnTo>
                    <a:pt x="338967" y="486880"/>
                  </a:lnTo>
                  <a:lnTo>
                    <a:pt x="378115" y="468292"/>
                  </a:lnTo>
                  <a:lnTo>
                    <a:pt x="413190" y="443500"/>
                  </a:lnTo>
                  <a:lnTo>
                    <a:pt x="443482" y="413212"/>
                  </a:lnTo>
                  <a:lnTo>
                    <a:pt x="468281" y="378138"/>
                  </a:lnTo>
                  <a:lnTo>
                    <a:pt x="486874" y="338989"/>
                  </a:lnTo>
                  <a:lnTo>
                    <a:pt x="498552" y="296473"/>
                  </a:lnTo>
                  <a:lnTo>
                    <a:pt x="502602" y="251301"/>
                  </a:lnTo>
                  <a:lnTo>
                    <a:pt x="498552" y="206129"/>
                  </a:lnTo>
                  <a:lnTo>
                    <a:pt x="486874" y="163613"/>
                  </a:lnTo>
                  <a:lnTo>
                    <a:pt x="468281" y="124463"/>
                  </a:lnTo>
                  <a:lnTo>
                    <a:pt x="443482" y="89390"/>
                  </a:lnTo>
                  <a:lnTo>
                    <a:pt x="413190" y="59102"/>
                  </a:lnTo>
                  <a:lnTo>
                    <a:pt x="378115" y="34309"/>
                  </a:lnTo>
                  <a:lnTo>
                    <a:pt x="338967" y="15721"/>
                  </a:lnTo>
                  <a:lnTo>
                    <a:pt x="296459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2776783" y="416919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3" y="89391"/>
                  </a:lnTo>
                  <a:lnTo>
                    <a:pt x="89391" y="59103"/>
                  </a:lnTo>
                  <a:lnTo>
                    <a:pt x="124465" y="34310"/>
                  </a:lnTo>
                  <a:lnTo>
                    <a:pt x="163614" y="15722"/>
                  </a:lnTo>
                  <a:lnTo>
                    <a:pt x="206130" y="4048"/>
                  </a:lnTo>
                  <a:lnTo>
                    <a:pt x="251302" y="0"/>
                  </a:lnTo>
                  <a:lnTo>
                    <a:pt x="296474" y="4048"/>
                  </a:lnTo>
                  <a:lnTo>
                    <a:pt x="338989" y="15722"/>
                  </a:lnTo>
                  <a:lnTo>
                    <a:pt x="378138" y="34310"/>
                  </a:lnTo>
                  <a:lnTo>
                    <a:pt x="413212" y="59103"/>
                  </a:lnTo>
                  <a:lnTo>
                    <a:pt x="443500" y="89391"/>
                  </a:lnTo>
                  <a:lnTo>
                    <a:pt x="468293" y="124464"/>
                  </a:lnTo>
                  <a:lnTo>
                    <a:pt x="486881" y="163614"/>
                  </a:lnTo>
                  <a:lnTo>
                    <a:pt x="498554" y="206129"/>
                  </a:lnTo>
                  <a:lnTo>
                    <a:pt x="502603" y="251301"/>
                  </a:lnTo>
                  <a:lnTo>
                    <a:pt x="498554" y="296472"/>
                  </a:lnTo>
                  <a:lnTo>
                    <a:pt x="486881" y="338988"/>
                  </a:lnTo>
                  <a:lnTo>
                    <a:pt x="468293" y="378137"/>
                  </a:lnTo>
                  <a:lnTo>
                    <a:pt x="443500" y="413211"/>
                  </a:lnTo>
                  <a:lnTo>
                    <a:pt x="413212" y="443499"/>
                  </a:lnTo>
                  <a:lnTo>
                    <a:pt x="378138" y="468292"/>
                  </a:lnTo>
                  <a:lnTo>
                    <a:pt x="338989" y="486880"/>
                  </a:lnTo>
                  <a:lnTo>
                    <a:pt x="296474" y="498553"/>
                  </a:lnTo>
                  <a:lnTo>
                    <a:pt x="251302" y="502602"/>
                  </a:lnTo>
                  <a:lnTo>
                    <a:pt x="206130" y="498553"/>
                  </a:lnTo>
                  <a:lnTo>
                    <a:pt x="163614" y="486880"/>
                  </a:lnTo>
                  <a:lnTo>
                    <a:pt x="124465" y="468292"/>
                  </a:lnTo>
                  <a:lnTo>
                    <a:pt x="89391" y="443499"/>
                  </a:lnTo>
                  <a:lnTo>
                    <a:pt x="59103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2817485" y="4189057"/>
            <a:ext cx="4445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2713539" y="6349929"/>
            <a:ext cx="607060" cy="607060"/>
            <a:chOff x="12713539" y="6349929"/>
            <a:chExt cx="607060" cy="607060"/>
          </a:xfrm>
        </p:grpSpPr>
        <p:sp>
          <p:nvSpPr>
            <p:cNvPr id="89" name="object 89"/>
            <p:cNvSpPr/>
            <p:nvPr/>
          </p:nvSpPr>
          <p:spPr>
            <a:xfrm>
              <a:off x="12713539" y="6349929"/>
              <a:ext cx="606550" cy="60655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766103" y="637936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42" y="4049"/>
                  </a:lnTo>
                  <a:lnTo>
                    <a:pt x="163634" y="15723"/>
                  </a:lnTo>
                  <a:lnTo>
                    <a:pt x="124487" y="34311"/>
                  </a:lnTo>
                  <a:lnTo>
                    <a:pt x="89411" y="59105"/>
                  </a:lnTo>
                  <a:lnTo>
                    <a:pt x="59119" y="89394"/>
                  </a:lnTo>
                  <a:lnTo>
                    <a:pt x="34321" y="124468"/>
                  </a:lnTo>
                  <a:lnTo>
                    <a:pt x="15727" y="163617"/>
                  </a:lnTo>
                  <a:lnTo>
                    <a:pt x="4050" y="206131"/>
                  </a:lnTo>
                  <a:lnTo>
                    <a:pt x="0" y="251301"/>
                  </a:lnTo>
                  <a:lnTo>
                    <a:pt x="4050" y="296473"/>
                  </a:lnTo>
                  <a:lnTo>
                    <a:pt x="15727" y="338989"/>
                  </a:lnTo>
                  <a:lnTo>
                    <a:pt x="34321" y="378138"/>
                  </a:lnTo>
                  <a:lnTo>
                    <a:pt x="59119" y="413212"/>
                  </a:lnTo>
                  <a:lnTo>
                    <a:pt x="89411" y="443500"/>
                  </a:lnTo>
                  <a:lnTo>
                    <a:pt x="124487" y="468292"/>
                  </a:lnTo>
                  <a:lnTo>
                    <a:pt x="163634" y="486880"/>
                  </a:lnTo>
                  <a:lnTo>
                    <a:pt x="206142" y="498553"/>
                  </a:lnTo>
                  <a:lnTo>
                    <a:pt x="251301" y="502602"/>
                  </a:lnTo>
                  <a:lnTo>
                    <a:pt x="296487" y="498553"/>
                  </a:lnTo>
                  <a:lnTo>
                    <a:pt x="339010" y="486880"/>
                  </a:lnTo>
                  <a:lnTo>
                    <a:pt x="378161" y="468292"/>
                  </a:lnTo>
                  <a:lnTo>
                    <a:pt x="413233" y="443500"/>
                  </a:lnTo>
                  <a:lnTo>
                    <a:pt x="443517" y="413212"/>
                  </a:lnTo>
                  <a:lnTo>
                    <a:pt x="468304" y="378138"/>
                  </a:lnTo>
                  <a:lnTo>
                    <a:pt x="486886" y="338989"/>
                  </a:lnTo>
                  <a:lnTo>
                    <a:pt x="498555" y="296473"/>
                  </a:lnTo>
                  <a:lnTo>
                    <a:pt x="502602" y="251301"/>
                  </a:lnTo>
                  <a:lnTo>
                    <a:pt x="498555" y="206131"/>
                  </a:lnTo>
                  <a:lnTo>
                    <a:pt x="486886" y="163617"/>
                  </a:lnTo>
                  <a:lnTo>
                    <a:pt x="468304" y="124468"/>
                  </a:lnTo>
                  <a:lnTo>
                    <a:pt x="443517" y="89394"/>
                  </a:lnTo>
                  <a:lnTo>
                    <a:pt x="413233" y="59105"/>
                  </a:lnTo>
                  <a:lnTo>
                    <a:pt x="378161" y="34311"/>
                  </a:lnTo>
                  <a:lnTo>
                    <a:pt x="339010" y="15723"/>
                  </a:lnTo>
                  <a:lnTo>
                    <a:pt x="296487" y="4049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766102" y="637936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3" y="89391"/>
                  </a:lnTo>
                  <a:lnTo>
                    <a:pt x="89391" y="59103"/>
                  </a:lnTo>
                  <a:lnTo>
                    <a:pt x="124465" y="34310"/>
                  </a:lnTo>
                  <a:lnTo>
                    <a:pt x="163614" y="15722"/>
                  </a:lnTo>
                  <a:lnTo>
                    <a:pt x="206130" y="4048"/>
                  </a:lnTo>
                  <a:lnTo>
                    <a:pt x="251302" y="0"/>
                  </a:lnTo>
                  <a:lnTo>
                    <a:pt x="296474" y="4048"/>
                  </a:lnTo>
                  <a:lnTo>
                    <a:pt x="338989" y="15722"/>
                  </a:lnTo>
                  <a:lnTo>
                    <a:pt x="378138" y="34310"/>
                  </a:lnTo>
                  <a:lnTo>
                    <a:pt x="413212" y="59103"/>
                  </a:lnTo>
                  <a:lnTo>
                    <a:pt x="443500" y="89391"/>
                  </a:lnTo>
                  <a:lnTo>
                    <a:pt x="468293" y="124464"/>
                  </a:lnTo>
                  <a:lnTo>
                    <a:pt x="486881" y="163614"/>
                  </a:lnTo>
                  <a:lnTo>
                    <a:pt x="498554" y="206129"/>
                  </a:lnTo>
                  <a:lnTo>
                    <a:pt x="502603" y="251301"/>
                  </a:lnTo>
                  <a:lnTo>
                    <a:pt x="498554" y="296472"/>
                  </a:lnTo>
                  <a:lnTo>
                    <a:pt x="486881" y="338988"/>
                  </a:lnTo>
                  <a:lnTo>
                    <a:pt x="468293" y="378137"/>
                  </a:lnTo>
                  <a:lnTo>
                    <a:pt x="443500" y="413211"/>
                  </a:lnTo>
                  <a:lnTo>
                    <a:pt x="413212" y="443499"/>
                  </a:lnTo>
                  <a:lnTo>
                    <a:pt x="378138" y="468292"/>
                  </a:lnTo>
                  <a:lnTo>
                    <a:pt x="338989" y="486880"/>
                  </a:lnTo>
                  <a:lnTo>
                    <a:pt x="296474" y="498553"/>
                  </a:lnTo>
                  <a:lnTo>
                    <a:pt x="251302" y="502602"/>
                  </a:lnTo>
                  <a:lnTo>
                    <a:pt x="206130" y="498553"/>
                  </a:lnTo>
                  <a:lnTo>
                    <a:pt x="163614" y="486880"/>
                  </a:lnTo>
                  <a:lnTo>
                    <a:pt x="124465" y="468292"/>
                  </a:lnTo>
                  <a:lnTo>
                    <a:pt x="89391" y="443499"/>
                  </a:lnTo>
                  <a:lnTo>
                    <a:pt x="59103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12791098" y="6399240"/>
            <a:ext cx="4572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14260194" y="6726879"/>
            <a:ext cx="3832225" cy="3721735"/>
            <a:chOff x="14260194" y="6726879"/>
            <a:chExt cx="3832225" cy="3721735"/>
          </a:xfrm>
        </p:grpSpPr>
        <p:sp>
          <p:nvSpPr>
            <p:cNvPr id="94" name="object 94"/>
            <p:cNvSpPr/>
            <p:nvPr/>
          </p:nvSpPr>
          <p:spPr>
            <a:xfrm>
              <a:off x="16211549" y="7554233"/>
              <a:ext cx="1797685" cy="1093470"/>
            </a:xfrm>
            <a:custGeom>
              <a:avLst/>
              <a:gdLst/>
              <a:ahLst/>
              <a:cxnLst/>
              <a:rect l="l" t="t" r="r" b="b"/>
              <a:pathLst>
                <a:path w="1797684" h="1093470">
                  <a:moveTo>
                    <a:pt x="0" y="1092895"/>
                  </a:moveTo>
                  <a:lnTo>
                    <a:pt x="1797065" y="1092895"/>
                  </a:lnTo>
                  <a:lnTo>
                    <a:pt x="179706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987620" y="7501876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08" y="0"/>
                  </a:moveTo>
                  <a:lnTo>
                    <a:pt x="0" y="52354"/>
                  </a:lnTo>
                  <a:lnTo>
                    <a:pt x="104708" y="104708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6226103" y="6726879"/>
              <a:ext cx="520879" cy="5208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6279504" y="6758454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313498" y="0"/>
                  </a:moveTo>
                  <a:lnTo>
                    <a:pt x="206904" y="106551"/>
                  </a:lnTo>
                  <a:lnTo>
                    <a:pt x="100311" y="0"/>
                  </a:lnTo>
                  <a:lnTo>
                    <a:pt x="0" y="100311"/>
                  </a:lnTo>
                  <a:lnTo>
                    <a:pt x="106593" y="206862"/>
                  </a:lnTo>
                  <a:lnTo>
                    <a:pt x="0" y="313414"/>
                  </a:lnTo>
                  <a:lnTo>
                    <a:pt x="100311" y="413725"/>
                  </a:lnTo>
                  <a:lnTo>
                    <a:pt x="206904" y="307163"/>
                  </a:lnTo>
                  <a:lnTo>
                    <a:pt x="313498" y="413725"/>
                  </a:lnTo>
                  <a:lnTo>
                    <a:pt x="413809" y="313414"/>
                  </a:lnTo>
                  <a:lnTo>
                    <a:pt x="307215" y="206862"/>
                  </a:lnTo>
                  <a:lnTo>
                    <a:pt x="413809" y="100311"/>
                  </a:lnTo>
                  <a:lnTo>
                    <a:pt x="31349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6279550" y="6758457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0" y="100306"/>
                  </a:moveTo>
                  <a:lnTo>
                    <a:pt x="100306" y="0"/>
                  </a:lnTo>
                  <a:lnTo>
                    <a:pt x="206860" y="106553"/>
                  </a:lnTo>
                  <a:lnTo>
                    <a:pt x="313412" y="0"/>
                  </a:lnTo>
                  <a:lnTo>
                    <a:pt x="413718" y="100306"/>
                  </a:lnTo>
                  <a:lnTo>
                    <a:pt x="307165" y="206859"/>
                  </a:lnTo>
                  <a:lnTo>
                    <a:pt x="413718" y="313412"/>
                  </a:lnTo>
                  <a:lnTo>
                    <a:pt x="313412" y="413718"/>
                  </a:lnTo>
                  <a:lnTo>
                    <a:pt x="206860" y="307165"/>
                  </a:lnTo>
                  <a:lnTo>
                    <a:pt x="100306" y="413718"/>
                  </a:lnTo>
                  <a:lnTo>
                    <a:pt x="0" y="313412"/>
                  </a:lnTo>
                  <a:lnTo>
                    <a:pt x="106553" y="206859"/>
                  </a:lnTo>
                  <a:lnTo>
                    <a:pt x="0" y="100306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6086944" y="6949485"/>
              <a:ext cx="909319" cy="1905"/>
            </a:xfrm>
            <a:custGeom>
              <a:avLst/>
              <a:gdLst/>
              <a:ahLst/>
              <a:cxnLst/>
              <a:rect l="l" t="t" r="r" b="b"/>
              <a:pathLst>
                <a:path w="909319" h="1904">
                  <a:moveTo>
                    <a:pt x="0" y="0"/>
                  </a:moveTo>
                  <a:lnTo>
                    <a:pt x="909005" y="127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6912051" y="6898292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209" y="0"/>
                  </a:moveTo>
                  <a:lnTo>
                    <a:pt x="0" y="104708"/>
                  </a:lnTo>
                  <a:lnTo>
                    <a:pt x="104813" y="5250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260194" y="9805754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4">
                  <a:moveTo>
                    <a:pt x="1104259" y="0"/>
                  </a:moveTo>
                  <a:lnTo>
                    <a:pt x="211721" y="0"/>
                  </a:lnTo>
                  <a:lnTo>
                    <a:pt x="173656" y="5177"/>
                  </a:lnTo>
                  <a:lnTo>
                    <a:pt x="137833" y="20104"/>
                  </a:lnTo>
                  <a:lnTo>
                    <a:pt x="104848" y="43873"/>
                  </a:lnTo>
                  <a:lnTo>
                    <a:pt x="75299" y="75576"/>
                  </a:lnTo>
                  <a:lnTo>
                    <a:pt x="49784" y="114307"/>
                  </a:lnTo>
                  <a:lnTo>
                    <a:pt x="28899" y="159157"/>
                  </a:lnTo>
                  <a:lnTo>
                    <a:pt x="13242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4"/>
                  </a:lnTo>
                  <a:lnTo>
                    <a:pt x="13242" y="433480"/>
                  </a:lnTo>
                  <a:lnTo>
                    <a:pt x="28899" y="483542"/>
                  </a:lnTo>
                  <a:lnTo>
                    <a:pt x="49784" y="528392"/>
                  </a:lnTo>
                  <a:lnTo>
                    <a:pt x="75299" y="567123"/>
                  </a:lnTo>
                  <a:lnTo>
                    <a:pt x="104848" y="598826"/>
                  </a:lnTo>
                  <a:lnTo>
                    <a:pt x="137833" y="622596"/>
                  </a:lnTo>
                  <a:lnTo>
                    <a:pt x="173656" y="637523"/>
                  </a:lnTo>
                  <a:lnTo>
                    <a:pt x="211721" y="642700"/>
                  </a:lnTo>
                  <a:lnTo>
                    <a:pt x="1104259" y="642700"/>
                  </a:lnTo>
                  <a:lnTo>
                    <a:pt x="1142324" y="637523"/>
                  </a:lnTo>
                  <a:lnTo>
                    <a:pt x="1178147" y="622596"/>
                  </a:lnTo>
                  <a:lnTo>
                    <a:pt x="1211132" y="598826"/>
                  </a:lnTo>
                  <a:lnTo>
                    <a:pt x="1240680" y="567123"/>
                  </a:lnTo>
                  <a:lnTo>
                    <a:pt x="1266196" y="528392"/>
                  </a:lnTo>
                  <a:lnTo>
                    <a:pt x="1287081" y="483542"/>
                  </a:lnTo>
                  <a:lnTo>
                    <a:pt x="1302738" y="433480"/>
                  </a:lnTo>
                  <a:lnTo>
                    <a:pt x="1312570" y="379114"/>
                  </a:lnTo>
                  <a:lnTo>
                    <a:pt x="1315980" y="321351"/>
                  </a:lnTo>
                  <a:lnTo>
                    <a:pt x="1312570" y="263587"/>
                  </a:lnTo>
                  <a:lnTo>
                    <a:pt x="1302738" y="209219"/>
                  </a:lnTo>
                  <a:lnTo>
                    <a:pt x="1287081" y="159157"/>
                  </a:lnTo>
                  <a:lnTo>
                    <a:pt x="1266196" y="114307"/>
                  </a:lnTo>
                  <a:lnTo>
                    <a:pt x="1240680" y="75576"/>
                  </a:lnTo>
                  <a:lnTo>
                    <a:pt x="1211132" y="43873"/>
                  </a:lnTo>
                  <a:lnTo>
                    <a:pt x="1178147" y="20104"/>
                  </a:lnTo>
                  <a:lnTo>
                    <a:pt x="1142324" y="517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14590709" y="10013884"/>
            <a:ext cx="6597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300" spc="-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AILS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3803349" y="9417221"/>
            <a:ext cx="2391410" cy="1459865"/>
            <a:chOff x="13803349" y="9417221"/>
            <a:chExt cx="2391410" cy="1459865"/>
          </a:xfrm>
        </p:grpSpPr>
        <p:sp>
          <p:nvSpPr>
            <p:cNvPr id="104" name="object 104"/>
            <p:cNvSpPr/>
            <p:nvPr/>
          </p:nvSpPr>
          <p:spPr>
            <a:xfrm>
              <a:off x="13803349" y="9440933"/>
              <a:ext cx="2155473" cy="143584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3855496" y="9470633"/>
              <a:ext cx="2052502" cy="133493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3855494" y="9470633"/>
              <a:ext cx="2052955" cy="1335405"/>
            </a:xfrm>
            <a:custGeom>
              <a:avLst/>
              <a:gdLst/>
              <a:ahLst/>
              <a:cxnLst/>
              <a:rect l="l" t="t" r="r" b="b"/>
              <a:pathLst>
                <a:path w="2052955" h="1335404">
                  <a:moveTo>
                    <a:pt x="0" y="0"/>
                  </a:moveTo>
                  <a:lnTo>
                    <a:pt x="2052514" y="0"/>
                  </a:lnTo>
                  <a:lnTo>
                    <a:pt x="2052514" y="1334929"/>
                  </a:lnTo>
                  <a:lnTo>
                    <a:pt x="0" y="1334929"/>
                  </a:lnTo>
                  <a:lnTo>
                    <a:pt x="0" y="0"/>
                  </a:lnTo>
                  <a:close/>
                </a:path>
                <a:path w="2052955" h="1335404">
                  <a:moveTo>
                    <a:pt x="166866" y="166866"/>
                  </a:moveTo>
                  <a:lnTo>
                    <a:pt x="166866" y="1168063"/>
                  </a:lnTo>
                  <a:lnTo>
                    <a:pt x="1885648" y="1168063"/>
                  </a:lnTo>
                  <a:lnTo>
                    <a:pt x="1885648" y="166866"/>
                  </a:lnTo>
                  <a:lnTo>
                    <a:pt x="166866" y="166866"/>
                  </a:lnTo>
                  <a:close/>
                </a:path>
              </a:pathLst>
            </a:custGeom>
            <a:ln w="7853">
              <a:solidFill>
                <a:srgbClr val="007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4959021" y="9417221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877" y="5527"/>
                  </a:lnTo>
                  <a:lnTo>
                    <a:pt x="98395" y="21125"/>
                  </a:lnTo>
                  <a:lnTo>
                    <a:pt x="58178" y="45319"/>
                  </a:lnTo>
                  <a:lnTo>
                    <a:pt x="27115" y="76634"/>
                  </a:lnTo>
                  <a:lnTo>
                    <a:pt x="7093" y="113595"/>
                  </a:lnTo>
                  <a:lnTo>
                    <a:pt x="0" y="154728"/>
                  </a:lnTo>
                  <a:lnTo>
                    <a:pt x="7093" y="195860"/>
                  </a:lnTo>
                  <a:lnTo>
                    <a:pt x="27115" y="232822"/>
                  </a:lnTo>
                  <a:lnTo>
                    <a:pt x="58178" y="264137"/>
                  </a:lnTo>
                  <a:lnTo>
                    <a:pt x="98395" y="288331"/>
                  </a:lnTo>
                  <a:lnTo>
                    <a:pt x="145877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5226603" y="9433598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5533084" y="9684900"/>
            <a:ext cx="9144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1591263" y="1577826"/>
            <a:ext cx="4143375" cy="8408035"/>
            <a:chOff x="11591263" y="1577826"/>
            <a:chExt cx="4143375" cy="8408035"/>
          </a:xfrm>
        </p:grpSpPr>
        <p:sp>
          <p:nvSpPr>
            <p:cNvPr id="111" name="object 111"/>
            <p:cNvSpPr/>
            <p:nvPr/>
          </p:nvSpPr>
          <p:spPr>
            <a:xfrm>
              <a:off x="11601741" y="7612878"/>
              <a:ext cx="2233295" cy="2320925"/>
            </a:xfrm>
            <a:custGeom>
              <a:avLst/>
              <a:gdLst/>
              <a:ahLst/>
              <a:cxnLst/>
              <a:rect l="l" t="t" r="r" b="b"/>
              <a:pathLst>
                <a:path w="2233294" h="2320925">
                  <a:moveTo>
                    <a:pt x="0" y="0"/>
                  </a:moveTo>
                  <a:lnTo>
                    <a:pt x="0" y="2307459"/>
                  </a:lnTo>
                  <a:lnTo>
                    <a:pt x="2232778" y="232063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3750471" y="9880662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628" y="0"/>
                  </a:moveTo>
                  <a:lnTo>
                    <a:pt x="0" y="104708"/>
                  </a:lnTo>
                  <a:lnTo>
                    <a:pt x="105022" y="5297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4106272" y="1577826"/>
              <a:ext cx="1628775" cy="899160"/>
            </a:xfrm>
            <a:custGeom>
              <a:avLst/>
              <a:gdLst/>
              <a:ahLst/>
              <a:cxnLst/>
              <a:rect l="l" t="t" r="r" b="b"/>
              <a:pathLst>
                <a:path w="1628775" h="899160">
                  <a:moveTo>
                    <a:pt x="1366241" y="0"/>
                  </a:moveTo>
                  <a:lnTo>
                    <a:pt x="261876" y="0"/>
                  </a:lnTo>
                  <a:lnTo>
                    <a:pt x="226347" y="4102"/>
                  </a:lnTo>
                  <a:lnTo>
                    <a:pt x="159954" y="35315"/>
                  </a:lnTo>
                  <a:lnTo>
                    <a:pt x="129714" y="61354"/>
                  </a:lnTo>
                  <a:lnTo>
                    <a:pt x="101863" y="93635"/>
                  </a:lnTo>
                  <a:lnTo>
                    <a:pt x="76712" y="131622"/>
                  </a:lnTo>
                  <a:lnTo>
                    <a:pt x="54573" y="174780"/>
                  </a:lnTo>
                  <a:lnTo>
                    <a:pt x="35760" y="222573"/>
                  </a:lnTo>
                  <a:lnTo>
                    <a:pt x="20583" y="274466"/>
                  </a:lnTo>
                  <a:lnTo>
                    <a:pt x="9356" y="329923"/>
                  </a:lnTo>
                  <a:lnTo>
                    <a:pt x="2391" y="388409"/>
                  </a:lnTo>
                  <a:lnTo>
                    <a:pt x="0" y="449389"/>
                  </a:lnTo>
                  <a:lnTo>
                    <a:pt x="2391" y="510369"/>
                  </a:lnTo>
                  <a:lnTo>
                    <a:pt x="9356" y="568855"/>
                  </a:lnTo>
                  <a:lnTo>
                    <a:pt x="20583" y="624313"/>
                  </a:lnTo>
                  <a:lnTo>
                    <a:pt x="35760" y="676207"/>
                  </a:lnTo>
                  <a:lnTo>
                    <a:pt x="54573" y="724002"/>
                  </a:lnTo>
                  <a:lnTo>
                    <a:pt x="76712" y="767161"/>
                  </a:lnTo>
                  <a:lnTo>
                    <a:pt x="101863" y="805149"/>
                  </a:lnTo>
                  <a:lnTo>
                    <a:pt x="129714" y="837431"/>
                  </a:lnTo>
                  <a:lnTo>
                    <a:pt x="159954" y="863472"/>
                  </a:lnTo>
                  <a:lnTo>
                    <a:pt x="226347" y="894686"/>
                  </a:lnTo>
                  <a:lnTo>
                    <a:pt x="261876" y="898789"/>
                  </a:lnTo>
                  <a:lnTo>
                    <a:pt x="1366241" y="898789"/>
                  </a:lnTo>
                  <a:lnTo>
                    <a:pt x="1435892" y="882736"/>
                  </a:lnTo>
                  <a:lnTo>
                    <a:pt x="1498476" y="837431"/>
                  </a:lnTo>
                  <a:lnTo>
                    <a:pt x="1526338" y="805149"/>
                  </a:lnTo>
                  <a:lnTo>
                    <a:pt x="1551497" y="767161"/>
                  </a:lnTo>
                  <a:lnTo>
                    <a:pt x="1573641" y="724002"/>
                  </a:lnTo>
                  <a:lnTo>
                    <a:pt x="1592458" y="676207"/>
                  </a:lnTo>
                  <a:lnTo>
                    <a:pt x="1607637" y="624313"/>
                  </a:lnTo>
                  <a:lnTo>
                    <a:pt x="1618865" y="568855"/>
                  </a:lnTo>
                  <a:lnTo>
                    <a:pt x="1625831" y="510369"/>
                  </a:lnTo>
                  <a:lnTo>
                    <a:pt x="1628222" y="449389"/>
                  </a:lnTo>
                  <a:lnTo>
                    <a:pt x="1625831" y="388409"/>
                  </a:lnTo>
                  <a:lnTo>
                    <a:pt x="1618865" y="329923"/>
                  </a:lnTo>
                  <a:lnTo>
                    <a:pt x="1607637" y="274466"/>
                  </a:lnTo>
                  <a:lnTo>
                    <a:pt x="1592458" y="222573"/>
                  </a:lnTo>
                  <a:lnTo>
                    <a:pt x="1573641" y="174780"/>
                  </a:lnTo>
                  <a:lnTo>
                    <a:pt x="1551497" y="131622"/>
                  </a:lnTo>
                  <a:lnTo>
                    <a:pt x="1526338" y="93635"/>
                  </a:lnTo>
                  <a:lnTo>
                    <a:pt x="1498476" y="61354"/>
                  </a:lnTo>
                  <a:lnTo>
                    <a:pt x="1468224" y="35315"/>
                  </a:lnTo>
                  <a:lnTo>
                    <a:pt x="1401794" y="4102"/>
                  </a:lnTo>
                  <a:lnTo>
                    <a:pt x="1366241" y="0"/>
                  </a:lnTo>
                  <a:close/>
                </a:path>
              </a:pathLst>
            </a:custGeom>
            <a:solidFill>
              <a:srgbClr val="399E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14661594" y="1637564"/>
            <a:ext cx="52197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ISTIO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4662221" y="1888865"/>
            <a:ext cx="5207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50" spc="-1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-2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583971" y="2151850"/>
            <a:ext cx="8982710" cy="1206500"/>
            <a:chOff x="10583971" y="2151850"/>
            <a:chExt cx="8982710" cy="1206500"/>
          </a:xfrm>
        </p:grpSpPr>
        <p:sp>
          <p:nvSpPr>
            <p:cNvPr id="117" name="object 117"/>
            <p:cNvSpPr/>
            <p:nvPr/>
          </p:nvSpPr>
          <p:spPr>
            <a:xfrm>
              <a:off x="18159238" y="2151850"/>
              <a:ext cx="1407286" cy="120624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583971" y="2283647"/>
              <a:ext cx="837669" cy="83767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609114" y="2507337"/>
              <a:ext cx="2824480" cy="264795"/>
            </a:xfrm>
            <a:custGeom>
              <a:avLst/>
              <a:gdLst/>
              <a:ahLst/>
              <a:cxnLst/>
              <a:rect l="l" t="t" r="r" b="b"/>
              <a:pathLst>
                <a:path w="2824480" h="264794">
                  <a:moveTo>
                    <a:pt x="2369770" y="0"/>
                  </a:moveTo>
                  <a:lnTo>
                    <a:pt x="454331" y="0"/>
                  </a:lnTo>
                  <a:lnTo>
                    <a:pt x="387202" y="1435"/>
                  </a:lnTo>
                  <a:lnTo>
                    <a:pt x="323128" y="5604"/>
                  </a:lnTo>
                  <a:lnTo>
                    <a:pt x="262813" y="12303"/>
                  </a:lnTo>
                  <a:lnTo>
                    <a:pt x="206960" y="21326"/>
                  </a:lnTo>
                  <a:lnTo>
                    <a:pt x="156272" y="32469"/>
                  </a:lnTo>
                  <a:lnTo>
                    <a:pt x="111452" y="45528"/>
                  </a:lnTo>
                  <a:lnTo>
                    <a:pt x="73205" y="60297"/>
                  </a:lnTo>
                  <a:lnTo>
                    <a:pt x="19239" y="94147"/>
                  </a:lnTo>
                  <a:lnTo>
                    <a:pt x="0" y="132383"/>
                  </a:lnTo>
                  <a:lnTo>
                    <a:pt x="4926" y="151944"/>
                  </a:lnTo>
                  <a:lnTo>
                    <a:pt x="42232" y="188190"/>
                  </a:lnTo>
                  <a:lnTo>
                    <a:pt x="111452" y="219234"/>
                  </a:lnTo>
                  <a:lnTo>
                    <a:pt x="156272" y="232293"/>
                  </a:lnTo>
                  <a:lnTo>
                    <a:pt x="206960" y="243437"/>
                  </a:lnTo>
                  <a:lnTo>
                    <a:pt x="262813" y="252461"/>
                  </a:lnTo>
                  <a:lnTo>
                    <a:pt x="323128" y="259161"/>
                  </a:lnTo>
                  <a:lnTo>
                    <a:pt x="387202" y="263331"/>
                  </a:lnTo>
                  <a:lnTo>
                    <a:pt x="454331" y="264766"/>
                  </a:lnTo>
                  <a:lnTo>
                    <a:pt x="2369770" y="264766"/>
                  </a:lnTo>
                  <a:lnTo>
                    <a:pt x="2436900" y="263331"/>
                  </a:lnTo>
                  <a:lnTo>
                    <a:pt x="2500973" y="259161"/>
                  </a:lnTo>
                  <a:lnTo>
                    <a:pt x="2561289" y="252461"/>
                  </a:lnTo>
                  <a:lnTo>
                    <a:pt x="2617142" y="243437"/>
                  </a:lnTo>
                  <a:lnTo>
                    <a:pt x="2667830" y="232293"/>
                  </a:lnTo>
                  <a:lnTo>
                    <a:pt x="2712649" y="219234"/>
                  </a:lnTo>
                  <a:lnTo>
                    <a:pt x="2750897" y="204465"/>
                  </a:lnTo>
                  <a:lnTo>
                    <a:pt x="2804863" y="170615"/>
                  </a:lnTo>
                  <a:lnTo>
                    <a:pt x="2824102" y="132383"/>
                  </a:lnTo>
                  <a:lnTo>
                    <a:pt x="2819175" y="112819"/>
                  </a:lnTo>
                  <a:lnTo>
                    <a:pt x="2781869" y="76571"/>
                  </a:lnTo>
                  <a:lnTo>
                    <a:pt x="2712649" y="45528"/>
                  </a:lnTo>
                  <a:lnTo>
                    <a:pt x="2667830" y="32469"/>
                  </a:lnTo>
                  <a:lnTo>
                    <a:pt x="2617142" y="21326"/>
                  </a:lnTo>
                  <a:lnTo>
                    <a:pt x="2561289" y="12303"/>
                  </a:lnTo>
                  <a:lnTo>
                    <a:pt x="2500973" y="5604"/>
                  </a:lnTo>
                  <a:lnTo>
                    <a:pt x="2436900" y="1435"/>
                  </a:lnTo>
                  <a:lnTo>
                    <a:pt x="236977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14065453" y="2140166"/>
            <a:ext cx="1917064" cy="61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300" spc="-35" dirty="0">
                <a:solidFill>
                  <a:srgbClr val="FFFFFF"/>
                </a:solidFill>
                <a:latin typeface="Arial"/>
                <a:cs typeface="Arial"/>
              </a:rPr>
              <a:t>SAMPLE BOOKINFO</a:t>
            </a:r>
            <a:r>
              <a:rPr sz="1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4189013" y="2095328"/>
            <a:ext cx="5049520" cy="1206500"/>
            <a:chOff x="4189013" y="2095328"/>
            <a:chExt cx="5049520" cy="1206500"/>
          </a:xfrm>
        </p:grpSpPr>
        <p:sp>
          <p:nvSpPr>
            <p:cNvPr id="122" name="object 122"/>
            <p:cNvSpPr/>
            <p:nvPr/>
          </p:nvSpPr>
          <p:spPr>
            <a:xfrm>
              <a:off x="7831164" y="2095328"/>
              <a:ext cx="1407286" cy="120623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189013" y="2322882"/>
              <a:ext cx="837670" cy="83767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>
            <a:spLocks noGrp="1"/>
          </p:cNvSpPr>
          <p:nvPr>
            <p:ph type="title"/>
          </p:nvPr>
        </p:nvSpPr>
        <p:spPr>
          <a:xfrm>
            <a:off x="563426" y="204885"/>
            <a:ext cx="1703387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2130" algn="l"/>
                <a:tab pos="12672695" algn="l"/>
                <a:tab pos="13146405" algn="l"/>
                <a:tab pos="16031210" algn="l"/>
              </a:tabLst>
            </a:pPr>
            <a:r>
              <a:rPr sz="6100" dirty="0"/>
              <a:t>M</a:t>
            </a:r>
            <a:r>
              <a:rPr sz="6100" spc="-5" dirty="0"/>
              <a:t>i</a:t>
            </a:r>
            <a:r>
              <a:rPr sz="6100" dirty="0"/>
              <a:t>cr</a:t>
            </a:r>
            <a:r>
              <a:rPr sz="6100" spc="-5" dirty="0"/>
              <a:t>o</a:t>
            </a:r>
            <a:r>
              <a:rPr sz="6100" dirty="0"/>
              <a:t>serv</a:t>
            </a:r>
            <a:r>
              <a:rPr sz="6100" spc="-5" dirty="0"/>
              <a:t>i</a:t>
            </a:r>
            <a:r>
              <a:rPr sz="6100" dirty="0"/>
              <a:t>ces,	K</a:t>
            </a:r>
            <a:r>
              <a:rPr sz="6100" spc="-5" dirty="0"/>
              <a:t>ub</a:t>
            </a:r>
            <a:r>
              <a:rPr sz="6100" dirty="0"/>
              <a:t>er</a:t>
            </a:r>
            <a:r>
              <a:rPr sz="6100" spc="-5" dirty="0"/>
              <a:t>n</a:t>
            </a:r>
            <a:r>
              <a:rPr sz="6100" dirty="0"/>
              <a:t>etes &amp; </a:t>
            </a:r>
            <a:r>
              <a:rPr sz="6100" spc="-5" dirty="0"/>
              <a:t>I</a:t>
            </a:r>
            <a:r>
              <a:rPr sz="6100" dirty="0"/>
              <a:t>st</a:t>
            </a:r>
            <a:r>
              <a:rPr sz="6100" spc="-5" dirty="0"/>
              <a:t>i</a:t>
            </a:r>
            <a:r>
              <a:rPr sz="6100" dirty="0"/>
              <a:t>o	-	A </a:t>
            </a:r>
            <a:r>
              <a:rPr sz="6100" spc="-5" dirty="0"/>
              <a:t>g</a:t>
            </a:r>
            <a:r>
              <a:rPr sz="6100" dirty="0"/>
              <a:t>reat	f</a:t>
            </a:r>
            <a:r>
              <a:rPr sz="6100" spc="-5" dirty="0"/>
              <a:t>i</a:t>
            </a:r>
            <a:r>
              <a:rPr sz="6100" dirty="0"/>
              <a:t>t!</a:t>
            </a:r>
            <a:endParaRPr sz="6100"/>
          </a:p>
        </p:txBody>
      </p:sp>
      <p:sp>
        <p:nvSpPr>
          <p:cNvPr id="129" name="object 129"/>
          <p:cNvSpPr/>
          <p:nvPr/>
        </p:nvSpPr>
        <p:spPr>
          <a:xfrm>
            <a:off x="279831" y="8967666"/>
            <a:ext cx="2041822" cy="20418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4243" y="7247873"/>
            <a:ext cx="1608327" cy="15612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7674" y="4963064"/>
            <a:ext cx="6247130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dirty="0"/>
              <a:t>K</a:t>
            </a:r>
            <a:r>
              <a:rPr sz="8900" spc="-5" dirty="0"/>
              <a:t>ub</a:t>
            </a:r>
            <a:r>
              <a:rPr sz="8900" dirty="0"/>
              <a:t>er</a:t>
            </a:r>
            <a:r>
              <a:rPr sz="8900" spc="-5" dirty="0"/>
              <a:t>n</a:t>
            </a:r>
            <a:r>
              <a:rPr sz="8900" dirty="0"/>
              <a:t>e</a:t>
            </a:r>
            <a:r>
              <a:rPr sz="8900" spc="-5" dirty="0"/>
              <a:t>t</a:t>
            </a:r>
            <a:r>
              <a:rPr sz="8900" dirty="0"/>
              <a:t>es</a:t>
            </a:r>
            <a:endParaRPr sz="8900"/>
          </a:p>
        </p:txBody>
      </p:sp>
      <p:sp>
        <p:nvSpPr>
          <p:cNvPr id="3" name="object 3"/>
          <p:cNvSpPr/>
          <p:nvPr/>
        </p:nvSpPr>
        <p:spPr>
          <a:xfrm>
            <a:off x="4576813" y="3830961"/>
            <a:ext cx="3756702" cy="3646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6741" y="580161"/>
            <a:ext cx="601472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What </a:t>
            </a:r>
            <a:r>
              <a:rPr spc="-10" dirty="0"/>
              <a:t>is</a:t>
            </a:r>
            <a:r>
              <a:rPr spc="450" dirty="0"/>
              <a:t> </a:t>
            </a:r>
            <a:r>
              <a:rPr spc="145" dirty="0"/>
              <a:t>Kubernetes?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0083" y="3135958"/>
            <a:ext cx="14060169" cy="69824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0"/>
              </a:spcBef>
              <a:buClr>
                <a:srgbClr val="152835"/>
              </a:buClr>
              <a:buSzPct val="75362"/>
              <a:buChar char="•"/>
              <a:tabLst>
                <a:tab pos="483234" algn="l"/>
                <a:tab pos="483870" algn="l"/>
              </a:tabLst>
            </a:pP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Container</a:t>
            </a:r>
            <a:r>
              <a:rPr sz="3450" spc="-5" dirty="0">
                <a:solidFill>
                  <a:srgbClr val="1A3545"/>
                </a:solidFill>
                <a:latin typeface="Arial"/>
                <a:cs typeface="Arial"/>
              </a:rPr>
              <a:t> </a:t>
            </a:r>
            <a:r>
              <a:rPr sz="3450" spc="20" dirty="0">
                <a:solidFill>
                  <a:srgbClr val="1A3545"/>
                </a:solidFill>
                <a:latin typeface="Arial"/>
                <a:cs typeface="Arial"/>
              </a:rPr>
              <a:t>orchestrator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52835"/>
              </a:buClr>
              <a:buFont typeface="Arial"/>
              <a:buChar char="•"/>
            </a:pPr>
            <a:endParaRPr sz="370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buClr>
                <a:srgbClr val="152835"/>
              </a:buClr>
              <a:buSzPct val="75362"/>
              <a:buChar char="•"/>
              <a:tabLst>
                <a:tab pos="483234" algn="l"/>
                <a:tab pos="483870" algn="l"/>
              </a:tabLst>
            </a:pPr>
            <a:r>
              <a:rPr sz="3450" spc="-45" dirty="0">
                <a:solidFill>
                  <a:srgbClr val="1A3545"/>
                </a:solidFill>
                <a:latin typeface="Arial"/>
                <a:cs typeface="Arial"/>
              </a:rPr>
              <a:t>Runs </a:t>
            </a:r>
            <a:r>
              <a:rPr sz="3450" spc="70" dirty="0">
                <a:solidFill>
                  <a:srgbClr val="1A3545"/>
                </a:solidFill>
                <a:latin typeface="Arial"/>
                <a:cs typeface="Arial"/>
              </a:rPr>
              <a:t>and </a:t>
            </a:r>
            <a:r>
              <a:rPr sz="3450" spc="30" dirty="0">
                <a:solidFill>
                  <a:srgbClr val="1A3545"/>
                </a:solidFill>
                <a:latin typeface="Arial"/>
                <a:cs typeface="Arial"/>
              </a:rPr>
              <a:t>manages</a:t>
            </a:r>
            <a:r>
              <a:rPr sz="3450" spc="-30" dirty="0">
                <a:solidFill>
                  <a:srgbClr val="1A3545"/>
                </a:solidFill>
                <a:latin typeface="Arial"/>
                <a:cs typeface="Arial"/>
              </a:rPr>
              <a:t> </a:t>
            </a:r>
            <a:r>
              <a:rPr sz="3450" spc="25" dirty="0">
                <a:solidFill>
                  <a:srgbClr val="1A3545"/>
                </a:solidFill>
                <a:latin typeface="Arial"/>
                <a:cs typeface="Arial"/>
              </a:rPr>
              <a:t>containers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52835"/>
              </a:buClr>
              <a:buFont typeface="Arial"/>
              <a:buChar char="•"/>
            </a:pPr>
            <a:endParaRPr sz="370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buClr>
                <a:srgbClr val="152835"/>
              </a:buClr>
              <a:buSzPct val="75362"/>
              <a:buChar char="•"/>
              <a:tabLst>
                <a:tab pos="483234" algn="l"/>
                <a:tab pos="483870" algn="l"/>
              </a:tabLst>
            </a:pPr>
            <a:r>
              <a:rPr sz="3450" spc="25" dirty="0">
                <a:solidFill>
                  <a:srgbClr val="1A3545"/>
                </a:solidFill>
                <a:latin typeface="Arial"/>
                <a:cs typeface="Arial"/>
              </a:rPr>
              <a:t>Supports multiple </a:t>
            </a:r>
            <a:r>
              <a:rPr sz="3450" spc="80" dirty="0">
                <a:solidFill>
                  <a:srgbClr val="1A3545"/>
                </a:solidFill>
                <a:latin typeface="Arial"/>
                <a:cs typeface="Arial"/>
              </a:rPr>
              <a:t>cloud </a:t>
            </a:r>
            <a:r>
              <a:rPr sz="3450" spc="70" dirty="0">
                <a:solidFill>
                  <a:srgbClr val="1A3545"/>
                </a:solidFill>
                <a:latin typeface="Arial"/>
                <a:cs typeface="Arial"/>
              </a:rPr>
              <a:t>and </a:t>
            </a:r>
            <a:r>
              <a:rPr sz="3450" spc="20" dirty="0">
                <a:solidFill>
                  <a:srgbClr val="1A3545"/>
                </a:solidFill>
                <a:latin typeface="Arial"/>
                <a:cs typeface="Arial"/>
              </a:rPr>
              <a:t>bare-metal</a:t>
            </a:r>
            <a:r>
              <a:rPr sz="3450" spc="-195" dirty="0">
                <a:solidFill>
                  <a:srgbClr val="1A3545"/>
                </a:solidFill>
                <a:latin typeface="Arial"/>
                <a:cs typeface="Arial"/>
              </a:rPr>
              <a:t> </a:t>
            </a: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environments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52835"/>
              </a:buClr>
              <a:buFont typeface="Arial"/>
              <a:buChar char="•"/>
            </a:pPr>
            <a:endParaRPr sz="37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buClr>
                <a:srgbClr val="152835"/>
              </a:buClr>
              <a:buSzPct val="75362"/>
              <a:buChar char="•"/>
              <a:tabLst>
                <a:tab pos="483234" algn="l"/>
                <a:tab pos="483870" algn="l"/>
              </a:tabLst>
            </a:pPr>
            <a:r>
              <a:rPr sz="3450" spc="50" dirty="0">
                <a:solidFill>
                  <a:srgbClr val="1A3545"/>
                </a:solidFill>
                <a:latin typeface="Arial"/>
                <a:cs typeface="Arial"/>
              </a:rPr>
              <a:t>Inspired </a:t>
            </a:r>
            <a:r>
              <a:rPr sz="3450" spc="70" dirty="0">
                <a:solidFill>
                  <a:srgbClr val="1A3545"/>
                </a:solidFill>
                <a:latin typeface="Arial"/>
                <a:cs typeface="Arial"/>
              </a:rPr>
              <a:t>and </a:t>
            </a:r>
            <a:r>
              <a:rPr sz="3450" spc="25" dirty="0">
                <a:solidFill>
                  <a:srgbClr val="1A3545"/>
                </a:solidFill>
                <a:latin typeface="Arial"/>
                <a:cs typeface="Arial"/>
              </a:rPr>
              <a:t>informed </a:t>
            </a:r>
            <a:r>
              <a:rPr sz="3450" spc="100" dirty="0">
                <a:solidFill>
                  <a:srgbClr val="1A3545"/>
                </a:solidFill>
                <a:latin typeface="Arial"/>
                <a:cs typeface="Arial"/>
              </a:rPr>
              <a:t>by </a:t>
            </a:r>
            <a:r>
              <a:rPr sz="3450" spc="40" dirty="0">
                <a:solidFill>
                  <a:srgbClr val="1A3545"/>
                </a:solidFill>
                <a:latin typeface="Arial"/>
                <a:cs typeface="Arial"/>
              </a:rPr>
              <a:t>Google's experiences </a:t>
            </a:r>
            <a:r>
              <a:rPr sz="3450" spc="70" dirty="0">
                <a:solidFill>
                  <a:srgbClr val="1A3545"/>
                </a:solidFill>
                <a:latin typeface="Arial"/>
                <a:cs typeface="Arial"/>
              </a:rPr>
              <a:t>and </a:t>
            </a:r>
            <a:r>
              <a:rPr sz="3450" dirty="0">
                <a:solidFill>
                  <a:srgbClr val="1A3545"/>
                </a:solidFill>
                <a:latin typeface="Arial"/>
                <a:cs typeface="Arial"/>
              </a:rPr>
              <a:t>internal</a:t>
            </a:r>
            <a:r>
              <a:rPr sz="3450" spc="-345" dirty="0">
                <a:solidFill>
                  <a:srgbClr val="1A3545"/>
                </a:solidFill>
                <a:latin typeface="Arial"/>
                <a:cs typeface="Arial"/>
              </a:rPr>
              <a:t> </a:t>
            </a: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systems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52835"/>
              </a:buClr>
              <a:buFont typeface="Arial"/>
              <a:buChar char="•"/>
            </a:pPr>
            <a:endParaRPr sz="370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buClr>
                <a:srgbClr val="152835"/>
              </a:buClr>
              <a:buSzPct val="75362"/>
              <a:buChar char="•"/>
              <a:tabLst>
                <a:tab pos="483234" algn="l"/>
                <a:tab pos="483870" algn="l"/>
              </a:tabLst>
            </a:pP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100% </a:t>
            </a:r>
            <a:r>
              <a:rPr sz="3450" spc="55" dirty="0">
                <a:solidFill>
                  <a:srgbClr val="1A3545"/>
                </a:solidFill>
                <a:latin typeface="Arial"/>
                <a:cs typeface="Arial"/>
              </a:rPr>
              <a:t>Open </a:t>
            </a:r>
            <a:r>
              <a:rPr sz="3450" spc="30" dirty="0">
                <a:solidFill>
                  <a:srgbClr val="1A3545"/>
                </a:solidFill>
                <a:latin typeface="Arial"/>
                <a:cs typeface="Arial"/>
              </a:rPr>
              <a:t>source, </a:t>
            </a: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written </a:t>
            </a:r>
            <a:r>
              <a:rPr sz="3450" dirty="0">
                <a:solidFill>
                  <a:srgbClr val="1A3545"/>
                </a:solidFill>
                <a:latin typeface="Arial"/>
                <a:cs typeface="Arial"/>
              </a:rPr>
              <a:t>in</a:t>
            </a:r>
            <a:r>
              <a:rPr sz="3450" spc="-100" dirty="0">
                <a:solidFill>
                  <a:srgbClr val="1A3545"/>
                </a:solidFill>
                <a:latin typeface="Arial"/>
                <a:cs typeface="Arial"/>
              </a:rPr>
              <a:t> </a:t>
            </a: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Go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52835"/>
              </a:buClr>
              <a:buFont typeface="Arial"/>
              <a:buChar char="•"/>
            </a:pPr>
            <a:endParaRPr sz="37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buClr>
                <a:srgbClr val="152835"/>
              </a:buClr>
              <a:buSzPct val="75362"/>
              <a:buChar char="•"/>
              <a:tabLst>
                <a:tab pos="483234" algn="l"/>
                <a:tab pos="483870" algn="l"/>
              </a:tabLst>
            </a:pPr>
            <a:r>
              <a:rPr sz="3450" spc="35" dirty="0">
                <a:solidFill>
                  <a:srgbClr val="1A3545"/>
                </a:solidFill>
                <a:latin typeface="Arial"/>
                <a:cs typeface="Arial"/>
              </a:rPr>
              <a:t>Manage </a:t>
            </a:r>
            <a:r>
              <a:rPr sz="3450" spc="45" dirty="0">
                <a:solidFill>
                  <a:srgbClr val="1A3545"/>
                </a:solidFill>
                <a:latin typeface="Arial"/>
                <a:cs typeface="Arial"/>
              </a:rPr>
              <a:t>applications, </a:t>
            </a: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not</a:t>
            </a:r>
            <a:r>
              <a:rPr sz="3450" spc="-85" dirty="0">
                <a:solidFill>
                  <a:srgbClr val="1A3545"/>
                </a:solidFill>
                <a:latin typeface="Arial"/>
                <a:cs typeface="Arial"/>
              </a:rPr>
              <a:t> </a:t>
            </a:r>
            <a:r>
              <a:rPr sz="3450" spc="30" dirty="0">
                <a:solidFill>
                  <a:srgbClr val="1A3545"/>
                </a:solidFill>
                <a:latin typeface="Arial"/>
                <a:cs typeface="Arial"/>
              </a:rPr>
              <a:t>machines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52835"/>
              </a:buClr>
              <a:buFont typeface="Arial"/>
              <a:buChar char="•"/>
            </a:pPr>
            <a:endParaRPr sz="370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buClr>
                <a:srgbClr val="152835"/>
              </a:buClr>
              <a:buSzPct val="75362"/>
              <a:buChar char="•"/>
              <a:tabLst>
                <a:tab pos="483234" algn="l"/>
                <a:tab pos="483870" algn="l"/>
              </a:tabLst>
            </a:pP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Rich </a:t>
            </a:r>
            <a:r>
              <a:rPr sz="3450" spc="25" dirty="0">
                <a:solidFill>
                  <a:srgbClr val="1A3545"/>
                </a:solidFill>
                <a:latin typeface="Arial"/>
                <a:cs typeface="Arial"/>
              </a:rPr>
              <a:t>ecosystem </a:t>
            </a: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of </a:t>
            </a:r>
            <a:r>
              <a:rPr sz="3450" spc="50" dirty="0">
                <a:solidFill>
                  <a:srgbClr val="1A3545"/>
                </a:solidFill>
                <a:latin typeface="Arial"/>
                <a:cs typeface="Arial"/>
              </a:rPr>
              <a:t>plug-ins </a:t>
            </a:r>
            <a:r>
              <a:rPr sz="3450" spc="5" dirty="0">
                <a:solidFill>
                  <a:srgbClr val="1A3545"/>
                </a:solidFill>
                <a:latin typeface="Arial"/>
                <a:cs typeface="Arial"/>
              </a:rPr>
              <a:t>for </a:t>
            </a:r>
            <a:r>
              <a:rPr sz="3450" spc="55" dirty="0">
                <a:solidFill>
                  <a:srgbClr val="1A3545"/>
                </a:solidFill>
                <a:latin typeface="Arial"/>
                <a:cs typeface="Arial"/>
              </a:rPr>
              <a:t>scheduling, </a:t>
            </a:r>
            <a:r>
              <a:rPr sz="3450" spc="25" dirty="0">
                <a:solidFill>
                  <a:srgbClr val="1A3545"/>
                </a:solidFill>
                <a:latin typeface="Arial"/>
                <a:cs typeface="Arial"/>
              </a:rPr>
              <a:t>storage,</a:t>
            </a:r>
            <a:r>
              <a:rPr sz="3450" spc="-114" dirty="0">
                <a:solidFill>
                  <a:srgbClr val="1A3545"/>
                </a:solidFill>
                <a:latin typeface="Arial"/>
                <a:cs typeface="Arial"/>
              </a:rPr>
              <a:t> </a:t>
            </a:r>
            <a:r>
              <a:rPr sz="3450" spc="20" dirty="0">
                <a:solidFill>
                  <a:srgbClr val="1A3545"/>
                </a:solidFill>
                <a:latin typeface="Arial"/>
                <a:cs typeface="Arial"/>
              </a:rPr>
              <a:t>networking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557387" y="152895"/>
            <a:ext cx="2248894" cy="2248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Kubernetes</a:t>
            </a:r>
            <a:r>
              <a:rPr spc="290" dirty="0"/>
              <a:t> </a:t>
            </a:r>
            <a:r>
              <a:rPr spc="165" dirty="0"/>
              <a:t>Architecture</a:t>
            </a:r>
          </a:p>
        </p:txBody>
      </p:sp>
      <p:sp>
        <p:nvSpPr>
          <p:cNvPr id="7" name="object 7"/>
          <p:cNvSpPr/>
          <p:nvPr/>
        </p:nvSpPr>
        <p:spPr>
          <a:xfrm>
            <a:off x="13557387" y="152895"/>
            <a:ext cx="2248894" cy="2248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494221" y="4846651"/>
            <a:ext cx="2105025" cy="2013585"/>
            <a:chOff x="2494221" y="4846651"/>
            <a:chExt cx="2105025" cy="2013585"/>
          </a:xfrm>
        </p:grpSpPr>
        <p:sp>
          <p:nvSpPr>
            <p:cNvPr id="9" name="object 9"/>
            <p:cNvSpPr/>
            <p:nvPr/>
          </p:nvSpPr>
          <p:spPr>
            <a:xfrm>
              <a:off x="2504698" y="4857129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1041758" y="0"/>
                  </a:moveTo>
                  <a:lnTo>
                    <a:pt x="992718" y="1084"/>
                  </a:lnTo>
                  <a:lnTo>
                    <a:pt x="944262" y="4304"/>
                  </a:lnTo>
                  <a:lnTo>
                    <a:pt x="896439" y="9613"/>
                  </a:lnTo>
                  <a:lnTo>
                    <a:pt x="849299" y="16963"/>
                  </a:lnTo>
                  <a:lnTo>
                    <a:pt x="802894" y="26306"/>
                  </a:lnTo>
                  <a:lnTo>
                    <a:pt x="757272" y="37594"/>
                  </a:lnTo>
                  <a:lnTo>
                    <a:pt x="712483" y="50780"/>
                  </a:lnTo>
                  <a:lnTo>
                    <a:pt x="668579" y="65815"/>
                  </a:lnTo>
                  <a:lnTo>
                    <a:pt x="625608" y="82651"/>
                  </a:lnTo>
                  <a:lnTo>
                    <a:pt x="583621" y="101241"/>
                  </a:lnTo>
                  <a:lnTo>
                    <a:pt x="542668" y="121537"/>
                  </a:lnTo>
                  <a:lnTo>
                    <a:pt x="502798" y="143492"/>
                  </a:lnTo>
                  <a:lnTo>
                    <a:pt x="464062" y="167056"/>
                  </a:lnTo>
                  <a:lnTo>
                    <a:pt x="426511" y="192183"/>
                  </a:lnTo>
                  <a:lnTo>
                    <a:pt x="390193" y="218825"/>
                  </a:lnTo>
                  <a:lnTo>
                    <a:pt x="355159" y="246934"/>
                  </a:lnTo>
                  <a:lnTo>
                    <a:pt x="321459" y="276461"/>
                  </a:lnTo>
                  <a:lnTo>
                    <a:pt x="289143" y="307360"/>
                  </a:lnTo>
                  <a:lnTo>
                    <a:pt x="258261" y="339582"/>
                  </a:lnTo>
                  <a:lnTo>
                    <a:pt x="228863" y="373079"/>
                  </a:lnTo>
                  <a:lnTo>
                    <a:pt x="201000" y="407804"/>
                  </a:lnTo>
                  <a:lnTo>
                    <a:pt x="174720" y="443709"/>
                  </a:lnTo>
                  <a:lnTo>
                    <a:pt x="150074" y="480746"/>
                  </a:lnTo>
                  <a:lnTo>
                    <a:pt x="127113" y="518867"/>
                  </a:lnTo>
                  <a:lnTo>
                    <a:pt x="105886" y="558024"/>
                  </a:lnTo>
                  <a:lnTo>
                    <a:pt x="86443" y="598170"/>
                  </a:lnTo>
                  <a:lnTo>
                    <a:pt x="68834" y="639257"/>
                  </a:lnTo>
                  <a:lnTo>
                    <a:pt x="53109" y="681236"/>
                  </a:lnTo>
                  <a:lnTo>
                    <a:pt x="39319" y="724061"/>
                  </a:lnTo>
                  <a:lnTo>
                    <a:pt x="27513" y="767682"/>
                  </a:lnTo>
                  <a:lnTo>
                    <a:pt x="17742" y="812053"/>
                  </a:lnTo>
                  <a:lnTo>
                    <a:pt x="10055" y="857126"/>
                  </a:lnTo>
                  <a:lnTo>
                    <a:pt x="4502" y="902852"/>
                  </a:lnTo>
                  <a:lnTo>
                    <a:pt x="1133" y="949184"/>
                  </a:lnTo>
                  <a:lnTo>
                    <a:pt x="0" y="996074"/>
                  </a:lnTo>
                  <a:lnTo>
                    <a:pt x="1133" y="1042963"/>
                  </a:lnTo>
                  <a:lnTo>
                    <a:pt x="4502" y="1089294"/>
                  </a:lnTo>
                  <a:lnTo>
                    <a:pt x="10055" y="1135020"/>
                  </a:lnTo>
                  <a:lnTo>
                    <a:pt x="17742" y="1180091"/>
                  </a:lnTo>
                  <a:lnTo>
                    <a:pt x="27513" y="1224462"/>
                  </a:lnTo>
                  <a:lnTo>
                    <a:pt x="39319" y="1268083"/>
                  </a:lnTo>
                  <a:lnTo>
                    <a:pt x="53109" y="1310906"/>
                  </a:lnTo>
                  <a:lnTo>
                    <a:pt x="68834" y="1352885"/>
                  </a:lnTo>
                  <a:lnTo>
                    <a:pt x="86443" y="1393971"/>
                  </a:lnTo>
                  <a:lnTo>
                    <a:pt x="105886" y="1434117"/>
                  </a:lnTo>
                  <a:lnTo>
                    <a:pt x="127113" y="1473274"/>
                  </a:lnTo>
                  <a:lnTo>
                    <a:pt x="150074" y="1511394"/>
                  </a:lnTo>
                  <a:lnTo>
                    <a:pt x="174720" y="1548431"/>
                  </a:lnTo>
                  <a:lnTo>
                    <a:pt x="201000" y="1584335"/>
                  </a:lnTo>
                  <a:lnTo>
                    <a:pt x="228863" y="1619060"/>
                  </a:lnTo>
                  <a:lnTo>
                    <a:pt x="258261" y="1652557"/>
                  </a:lnTo>
                  <a:lnTo>
                    <a:pt x="289143" y="1684779"/>
                  </a:lnTo>
                  <a:lnTo>
                    <a:pt x="321459" y="1715677"/>
                  </a:lnTo>
                  <a:lnTo>
                    <a:pt x="355159" y="1745205"/>
                  </a:lnTo>
                  <a:lnTo>
                    <a:pt x="390193" y="1773313"/>
                  </a:lnTo>
                  <a:lnTo>
                    <a:pt x="426511" y="1799955"/>
                  </a:lnTo>
                  <a:lnTo>
                    <a:pt x="464062" y="1825082"/>
                  </a:lnTo>
                  <a:lnTo>
                    <a:pt x="502798" y="1848646"/>
                  </a:lnTo>
                  <a:lnTo>
                    <a:pt x="542668" y="1870600"/>
                  </a:lnTo>
                  <a:lnTo>
                    <a:pt x="583621" y="1890896"/>
                  </a:lnTo>
                  <a:lnTo>
                    <a:pt x="625608" y="1909486"/>
                  </a:lnTo>
                  <a:lnTo>
                    <a:pt x="668579" y="1926323"/>
                  </a:lnTo>
                  <a:lnTo>
                    <a:pt x="712483" y="1941358"/>
                  </a:lnTo>
                  <a:lnTo>
                    <a:pt x="757272" y="1954543"/>
                  </a:lnTo>
                  <a:lnTo>
                    <a:pt x="802894" y="1965831"/>
                  </a:lnTo>
                  <a:lnTo>
                    <a:pt x="849299" y="1975174"/>
                  </a:lnTo>
                  <a:lnTo>
                    <a:pt x="896439" y="1982524"/>
                  </a:lnTo>
                  <a:lnTo>
                    <a:pt x="944262" y="1987833"/>
                  </a:lnTo>
                  <a:lnTo>
                    <a:pt x="992718" y="1991054"/>
                  </a:lnTo>
                  <a:lnTo>
                    <a:pt x="1041758" y="1992138"/>
                  </a:lnTo>
                  <a:lnTo>
                    <a:pt x="1090798" y="1991054"/>
                  </a:lnTo>
                  <a:lnTo>
                    <a:pt x="1139255" y="1987833"/>
                  </a:lnTo>
                  <a:lnTo>
                    <a:pt x="1187078" y="1982524"/>
                  </a:lnTo>
                  <a:lnTo>
                    <a:pt x="1234217" y="1975174"/>
                  </a:lnTo>
                  <a:lnTo>
                    <a:pt x="1280623" y="1965831"/>
                  </a:lnTo>
                  <a:lnTo>
                    <a:pt x="1326245" y="1954543"/>
                  </a:lnTo>
                  <a:lnTo>
                    <a:pt x="1371033" y="1941358"/>
                  </a:lnTo>
                  <a:lnTo>
                    <a:pt x="1414938" y="1926323"/>
                  </a:lnTo>
                  <a:lnTo>
                    <a:pt x="1457909" y="1909486"/>
                  </a:lnTo>
                  <a:lnTo>
                    <a:pt x="1499896" y="1890896"/>
                  </a:lnTo>
                  <a:lnTo>
                    <a:pt x="1540849" y="1870600"/>
                  </a:lnTo>
                  <a:lnTo>
                    <a:pt x="1580719" y="1848646"/>
                  </a:lnTo>
                  <a:lnTo>
                    <a:pt x="1619454" y="1825082"/>
                  </a:lnTo>
                  <a:lnTo>
                    <a:pt x="1657006" y="1799955"/>
                  </a:lnTo>
                  <a:lnTo>
                    <a:pt x="1693324" y="1773313"/>
                  </a:lnTo>
                  <a:lnTo>
                    <a:pt x="1728358" y="1745205"/>
                  </a:lnTo>
                  <a:lnTo>
                    <a:pt x="1762058" y="1715677"/>
                  </a:lnTo>
                  <a:lnTo>
                    <a:pt x="1794374" y="1684779"/>
                  </a:lnTo>
                  <a:lnTo>
                    <a:pt x="1825255" y="1652557"/>
                  </a:lnTo>
                  <a:lnTo>
                    <a:pt x="1854653" y="1619060"/>
                  </a:lnTo>
                  <a:lnTo>
                    <a:pt x="1882517" y="1584335"/>
                  </a:lnTo>
                  <a:lnTo>
                    <a:pt x="1908797" y="1548431"/>
                  </a:lnTo>
                  <a:lnTo>
                    <a:pt x="1933442" y="1511394"/>
                  </a:lnTo>
                  <a:lnTo>
                    <a:pt x="1956404" y="1473274"/>
                  </a:lnTo>
                  <a:lnTo>
                    <a:pt x="1977631" y="1434117"/>
                  </a:lnTo>
                  <a:lnTo>
                    <a:pt x="1997074" y="1393971"/>
                  </a:lnTo>
                  <a:lnTo>
                    <a:pt x="2014683" y="1352885"/>
                  </a:lnTo>
                  <a:lnTo>
                    <a:pt x="2030407" y="1310906"/>
                  </a:lnTo>
                  <a:lnTo>
                    <a:pt x="2044198" y="1268083"/>
                  </a:lnTo>
                  <a:lnTo>
                    <a:pt x="2056003" y="1224462"/>
                  </a:lnTo>
                  <a:lnTo>
                    <a:pt x="2065775" y="1180091"/>
                  </a:lnTo>
                  <a:lnTo>
                    <a:pt x="2073462" y="1135020"/>
                  </a:lnTo>
                  <a:lnTo>
                    <a:pt x="2079015" y="1089294"/>
                  </a:lnTo>
                  <a:lnTo>
                    <a:pt x="2082383" y="1042963"/>
                  </a:lnTo>
                  <a:lnTo>
                    <a:pt x="2083517" y="996074"/>
                  </a:lnTo>
                  <a:lnTo>
                    <a:pt x="2082383" y="949184"/>
                  </a:lnTo>
                  <a:lnTo>
                    <a:pt x="2079015" y="902852"/>
                  </a:lnTo>
                  <a:lnTo>
                    <a:pt x="2073462" y="857126"/>
                  </a:lnTo>
                  <a:lnTo>
                    <a:pt x="2065775" y="812053"/>
                  </a:lnTo>
                  <a:lnTo>
                    <a:pt x="2056003" y="767682"/>
                  </a:lnTo>
                  <a:lnTo>
                    <a:pt x="2044198" y="724061"/>
                  </a:lnTo>
                  <a:lnTo>
                    <a:pt x="2030407" y="681236"/>
                  </a:lnTo>
                  <a:lnTo>
                    <a:pt x="2014683" y="639257"/>
                  </a:lnTo>
                  <a:lnTo>
                    <a:pt x="1997074" y="598170"/>
                  </a:lnTo>
                  <a:lnTo>
                    <a:pt x="1977631" y="558024"/>
                  </a:lnTo>
                  <a:lnTo>
                    <a:pt x="1956404" y="518867"/>
                  </a:lnTo>
                  <a:lnTo>
                    <a:pt x="1933442" y="480746"/>
                  </a:lnTo>
                  <a:lnTo>
                    <a:pt x="1908797" y="443709"/>
                  </a:lnTo>
                  <a:lnTo>
                    <a:pt x="1882517" y="407804"/>
                  </a:lnTo>
                  <a:lnTo>
                    <a:pt x="1854653" y="373079"/>
                  </a:lnTo>
                  <a:lnTo>
                    <a:pt x="1825255" y="339582"/>
                  </a:lnTo>
                  <a:lnTo>
                    <a:pt x="1794374" y="307360"/>
                  </a:lnTo>
                  <a:lnTo>
                    <a:pt x="1762058" y="276461"/>
                  </a:lnTo>
                  <a:lnTo>
                    <a:pt x="1728358" y="246934"/>
                  </a:lnTo>
                  <a:lnTo>
                    <a:pt x="1693324" y="218825"/>
                  </a:lnTo>
                  <a:lnTo>
                    <a:pt x="1657006" y="192183"/>
                  </a:lnTo>
                  <a:lnTo>
                    <a:pt x="1619454" y="167056"/>
                  </a:lnTo>
                  <a:lnTo>
                    <a:pt x="1580719" y="143492"/>
                  </a:lnTo>
                  <a:lnTo>
                    <a:pt x="1540849" y="121537"/>
                  </a:lnTo>
                  <a:lnTo>
                    <a:pt x="1499896" y="101241"/>
                  </a:lnTo>
                  <a:lnTo>
                    <a:pt x="1457909" y="82651"/>
                  </a:lnTo>
                  <a:lnTo>
                    <a:pt x="1414938" y="65815"/>
                  </a:lnTo>
                  <a:lnTo>
                    <a:pt x="1371033" y="50780"/>
                  </a:lnTo>
                  <a:lnTo>
                    <a:pt x="1326245" y="37594"/>
                  </a:lnTo>
                  <a:lnTo>
                    <a:pt x="1280623" y="26306"/>
                  </a:lnTo>
                  <a:lnTo>
                    <a:pt x="1234217" y="16963"/>
                  </a:lnTo>
                  <a:lnTo>
                    <a:pt x="1187078" y="9613"/>
                  </a:lnTo>
                  <a:lnTo>
                    <a:pt x="1139255" y="4304"/>
                  </a:lnTo>
                  <a:lnTo>
                    <a:pt x="1090798" y="1084"/>
                  </a:lnTo>
                  <a:lnTo>
                    <a:pt x="1041758" y="0"/>
                  </a:lnTo>
                  <a:close/>
                </a:path>
              </a:pathLst>
            </a:custGeom>
            <a:solidFill>
              <a:srgbClr val="CCE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4698" y="4857129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0" y="996069"/>
                  </a:moveTo>
                  <a:lnTo>
                    <a:pt x="1133" y="949179"/>
                  </a:lnTo>
                  <a:lnTo>
                    <a:pt x="4502" y="902847"/>
                  </a:lnTo>
                  <a:lnTo>
                    <a:pt x="10054" y="857121"/>
                  </a:lnTo>
                  <a:lnTo>
                    <a:pt x="17742" y="812049"/>
                  </a:lnTo>
                  <a:lnTo>
                    <a:pt x="27513" y="767679"/>
                  </a:lnTo>
                  <a:lnTo>
                    <a:pt x="39319" y="724057"/>
                  </a:lnTo>
                  <a:lnTo>
                    <a:pt x="53109" y="681233"/>
                  </a:lnTo>
                  <a:lnTo>
                    <a:pt x="68833" y="639254"/>
                  </a:lnTo>
                  <a:lnTo>
                    <a:pt x="86442" y="598168"/>
                  </a:lnTo>
                  <a:lnTo>
                    <a:pt x="105885" y="558022"/>
                  </a:lnTo>
                  <a:lnTo>
                    <a:pt x="127112" y="518865"/>
                  </a:lnTo>
                  <a:lnTo>
                    <a:pt x="150073" y="480744"/>
                  </a:lnTo>
                  <a:lnTo>
                    <a:pt x="174718" y="443707"/>
                  </a:lnTo>
                  <a:lnTo>
                    <a:pt x="200998" y="407803"/>
                  </a:lnTo>
                  <a:lnTo>
                    <a:pt x="228861" y="373078"/>
                  </a:lnTo>
                  <a:lnTo>
                    <a:pt x="258259" y="339580"/>
                  </a:lnTo>
                  <a:lnTo>
                    <a:pt x="289141" y="307359"/>
                  </a:lnTo>
                  <a:lnTo>
                    <a:pt x="321456" y="276460"/>
                  </a:lnTo>
                  <a:lnTo>
                    <a:pt x="355156" y="246933"/>
                  </a:lnTo>
                  <a:lnTo>
                    <a:pt x="390190" y="218824"/>
                  </a:lnTo>
                  <a:lnTo>
                    <a:pt x="426507" y="192183"/>
                  </a:lnTo>
                  <a:lnTo>
                    <a:pt x="464059" y="167056"/>
                  </a:lnTo>
                  <a:lnTo>
                    <a:pt x="502794" y="143491"/>
                  </a:lnTo>
                  <a:lnTo>
                    <a:pt x="542664" y="121537"/>
                  </a:lnTo>
                  <a:lnTo>
                    <a:pt x="583617" y="101241"/>
                  </a:lnTo>
                  <a:lnTo>
                    <a:pt x="625604" y="82651"/>
                  </a:lnTo>
                  <a:lnTo>
                    <a:pt x="668574" y="65814"/>
                  </a:lnTo>
                  <a:lnTo>
                    <a:pt x="712479" y="50780"/>
                  </a:lnTo>
                  <a:lnTo>
                    <a:pt x="757267" y="37594"/>
                  </a:lnTo>
                  <a:lnTo>
                    <a:pt x="802889" y="26306"/>
                  </a:lnTo>
                  <a:lnTo>
                    <a:pt x="849294" y="16963"/>
                  </a:lnTo>
                  <a:lnTo>
                    <a:pt x="896434" y="9613"/>
                  </a:lnTo>
                  <a:lnTo>
                    <a:pt x="944256" y="4304"/>
                  </a:lnTo>
                  <a:lnTo>
                    <a:pt x="992713" y="1084"/>
                  </a:lnTo>
                  <a:lnTo>
                    <a:pt x="1041753" y="0"/>
                  </a:lnTo>
                  <a:lnTo>
                    <a:pt x="1090793" y="1084"/>
                  </a:lnTo>
                  <a:lnTo>
                    <a:pt x="1139250" y="4304"/>
                  </a:lnTo>
                  <a:lnTo>
                    <a:pt x="1187073" y="9613"/>
                  </a:lnTo>
                  <a:lnTo>
                    <a:pt x="1234213" y="16963"/>
                  </a:lnTo>
                  <a:lnTo>
                    <a:pt x="1280618" y="26306"/>
                  </a:lnTo>
                  <a:lnTo>
                    <a:pt x="1326241" y="37594"/>
                  </a:lnTo>
                  <a:lnTo>
                    <a:pt x="1371029" y="50780"/>
                  </a:lnTo>
                  <a:lnTo>
                    <a:pt x="1414934" y="65814"/>
                  </a:lnTo>
                  <a:lnTo>
                    <a:pt x="1457905" y="82651"/>
                  </a:lnTo>
                  <a:lnTo>
                    <a:pt x="1499892" y="101241"/>
                  </a:lnTo>
                  <a:lnTo>
                    <a:pt x="1540845" y="121537"/>
                  </a:lnTo>
                  <a:lnTo>
                    <a:pt x="1580715" y="143491"/>
                  </a:lnTo>
                  <a:lnTo>
                    <a:pt x="1619451" y="167056"/>
                  </a:lnTo>
                  <a:lnTo>
                    <a:pt x="1657003" y="192183"/>
                  </a:lnTo>
                  <a:lnTo>
                    <a:pt x="1693320" y="218824"/>
                  </a:lnTo>
                  <a:lnTo>
                    <a:pt x="1728354" y="246933"/>
                  </a:lnTo>
                  <a:lnTo>
                    <a:pt x="1762054" y="276460"/>
                  </a:lnTo>
                  <a:lnTo>
                    <a:pt x="1794370" y="307359"/>
                  </a:lnTo>
                  <a:lnTo>
                    <a:pt x="1825252" y="339580"/>
                  </a:lnTo>
                  <a:lnTo>
                    <a:pt x="1854650" y="373078"/>
                  </a:lnTo>
                  <a:lnTo>
                    <a:pt x="1882514" y="407803"/>
                  </a:lnTo>
                  <a:lnTo>
                    <a:pt x="1908794" y="443707"/>
                  </a:lnTo>
                  <a:lnTo>
                    <a:pt x="1933440" y="480744"/>
                  </a:lnTo>
                  <a:lnTo>
                    <a:pt x="1956401" y="518865"/>
                  </a:lnTo>
                  <a:lnTo>
                    <a:pt x="1977628" y="558022"/>
                  </a:lnTo>
                  <a:lnTo>
                    <a:pt x="1997071" y="598168"/>
                  </a:lnTo>
                  <a:lnTo>
                    <a:pt x="2014680" y="639254"/>
                  </a:lnTo>
                  <a:lnTo>
                    <a:pt x="2030405" y="681233"/>
                  </a:lnTo>
                  <a:lnTo>
                    <a:pt x="2044195" y="724057"/>
                  </a:lnTo>
                  <a:lnTo>
                    <a:pt x="2056001" y="767679"/>
                  </a:lnTo>
                  <a:lnTo>
                    <a:pt x="2065772" y="812049"/>
                  </a:lnTo>
                  <a:lnTo>
                    <a:pt x="2073460" y="857121"/>
                  </a:lnTo>
                  <a:lnTo>
                    <a:pt x="2079012" y="902847"/>
                  </a:lnTo>
                  <a:lnTo>
                    <a:pt x="2082381" y="949179"/>
                  </a:lnTo>
                  <a:lnTo>
                    <a:pt x="2083515" y="996069"/>
                  </a:lnTo>
                  <a:lnTo>
                    <a:pt x="2082381" y="1042958"/>
                  </a:lnTo>
                  <a:lnTo>
                    <a:pt x="2079012" y="1089289"/>
                  </a:lnTo>
                  <a:lnTo>
                    <a:pt x="2073460" y="1135014"/>
                  </a:lnTo>
                  <a:lnTo>
                    <a:pt x="2065772" y="1180086"/>
                  </a:lnTo>
                  <a:lnTo>
                    <a:pt x="2056001" y="1224456"/>
                  </a:lnTo>
                  <a:lnTo>
                    <a:pt x="2044195" y="1268077"/>
                  </a:lnTo>
                  <a:lnTo>
                    <a:pt x="2030405" y="1310901"/>
                  </a:lnTo>
                  <a:lnTo>
                    <a:pt x="2014680" y="1352879"/>
                  </a:lnTo>
                  <a:lnTo>
                    <a:pt x="1997071" y="1393965"/>
                  </a:lnTo>
                  <a:lnTo>
                    <a:pt x="1977628" y="1434111"/>
                  </a:lnTo>
                  <a:lnTo>
                    <a:pt x="1956401" y="1473268"/>
                  </a:lnTo>
                  <a:lnTo>
                    <a:pt x="1933440" y="1511388"/>
                  </a:lnTo>
                  <a:lnTo>
                    <a:pt x="1908794" y="1548424"/>
                  </a:lnTo>
                  <a:lnTo>
                    <a:pt x="1882514" y="1584329"/>
                  </a:lnTo>
                  <a:lnTo>
                    <a:pt x="1854650" y="1619054"/>
                  </a:lnTo>
                  <a:lnTo>
                    <a:pt x="1825252" y="1652551"/>
                  </a:lnTo>
                  <a:lnTo>
                    <a:pt x="1794370" y="1684772"/>
                  </a:lnTo>
                  <a:lnTo>
                    <a:pt x="1762054" y="1715670"/>
                  </a:lnTo>
                  <a:lnTo>
                    <a:pt x="1728354" y="1745198"/>
                  </a:lnTo>
                  <a:lnTo>
                    <a:pt x="1693320" y="1773306"/>
                  </a:lnTo>
                  <a:lnTo>
                    <a:pt x="1657003" y="1799947"/>
                  </a:lnTo>
                  <a:lnTo>
                    <a:pt x="1619451" y="1825074"/>
                  </a:lnTo>
                  <a:lnTo>
                    <a:pt x="1580715" y="1848638"/>
                  </a:lnTo>
                  <a:lnTo>
                    <a:pt x="1540845" y="1870593"/>
                  </a:lnTo>
                  <a:lnTo>
                    <a:pt x="1499892" y="1890889"/>
                  </a:lnTo>
                  <a:lnTo>
                    <a:pt x="1457905" y="1909479"/>
                  </a:lnTo>
                  <a:lnTo>
                    <a:pt x="1414934" y="1926315"/>
                  </a:lnTo>
                  <a:lnTo>
                    <a:pt x="1371029" y="1941350"/>
                  </a:lnTo>
                  <a:lnTo>
                    <a:pt x="1326241" y="1954535"/>
                  </a:lnTo>
                  <a:lnTo>
                    <a:pt x="1280618" y="1965823"/>
                  </a:lnTo>
                  <a:lnTo>
                    <a:pt x="1234213" y="1975166"/>
                  </a:lnTo>
                  <a:lnTo>
                    <a:pt x="1187073" y="1982516"/>
                  </a:lnTo>
                  <a:lnTo>
                    <a:pt x="1139250" y="1987825"/>
                  </a:lnTo>
                  <a:lnTo>
                    <a:pt x="1090793" y="1991045"/>
                  </a:lnTo>
                  <a:lnTo>
                    <a:pt x="1041753" y="1992129"/>
                  </a:lnTo>
                  <a:lnTo>
                    <a:pt x="992713" y="1991045"/>
                  </a:lnTo>
                  <a:lnTo>
                    <a:pt x="944256" y="1987825"/>
                  </a:lnTo>
                  <a:lnTo>
                    <a:pt x="896434" y="1982516"/>
                  </a:lnTo>
                  <a:lnTo>
                    <a:pt x="849294" y="1975166"/>
                  </a:lnTo>
                  <a:lnTo>
                    <a:pt x="802889" y="1965823"/>
                  </a:lnTo>
                  <a:lnTo>
                    <a:pt x="757267" y="1954535"/>
                  </a:lnTo>
                  <a:lnTo>
                    <a:pt x="712479" y="1941350"/>
                  </a:lnTo>
                  <a:lnTo>
                    <a:pt x="668574" y="1926315"/>
                  </a:lnTo>
                  <a:lnTo>
                    <a:pt x="625604" y="1909479"/>
                  </a:lnTo>
                  <a:lnTo>
                    <a:pt x="583617" y="1890889"/>
                  </a:lnTo>
                  <a:lnTo>
                    <a:pt x="542664" y="1870593"/>
                  </a:lnTo>
                  <a:lnTo>
                    <a:pt x="502794" y="1848638"/>
                  </a:lnTo>
                  <a:lnTo>
                    <a:pt x="464059" y="1825074"/>
                  </a:lnTo>
                  <a:lnTo>
                    <a:pt x="426507" y="1799947"/>
                  </a:lnTo>
                  <a:lnTo>
                    <a:pt x="390190" y="1773306"/>
                  </a:lnTo>
                  <a:lnTo>
                    <a:pt x="355156" y="1745198"/>
                  </a:lnTo>
                  <a:lnTo>
                    <a:pt x="321456" y="1715670"/>
                  </a:lnTo>
                  <a:lnTo>
                    <a:pt x="289141" y="1684772"/>
                  </a:lnTo>
                  <a:lnTo>
                    <a:pt x="258259" y="1652551"/>
                  </a:lnTo>
                  <a:lnTo>
                    <a:pt x="228861" y="1619054"/>
                  </a:lnTo>
                  <a:lnTo>
                    <a:pt x="200998" y="1584329"/>
                  </a:lnTo>
                  <a:lnTo>
                    <a:pt x="174718" y="1548424"/>
                  </a:lnTo>
                  <a:lnTo>
                    <a:pt x="150073" y="1511388"/>
                  </a:lnTo>
                  <a:lnTo>
                    <a:pt x="127112" y="1473268"/>
                  </a:lnTo>
                  <a:lnTo>
                    <a:pt x="105885" y="1434111"/>
                  </a:lnTo>
                  <a:lnTo>
                    <a:pt x="86442" y="1393965"/>
                  </a:lnTo>
                  <a:lnTo>
                    <a:pt x="68833" y="1352879"/>
                  </a:lnTo>
                  <a:lnTo>
                    <a:pt x="53109" y="1310901"/>
                  </a:lnTo>
                  <a:lnTo>
                    <a:pt x="39319" y="1268077"/>
                  </a:lnTo>
                  <a:lnTo>
                    <a:pt x="27513" y="1224456"/>
                  </a:lnTo>
                  <a:lnTo>
                    <a:pt x="17742" y="1180086"/>
                  </a:lnTo>
                  <a:lnTo>
                    <a:pt x="10054" y="1135014"/>
                  </a:lnTo>
                  <a:lnTo>
                    <a:pt x="4502" y="1089289"/>
                  </a:lnTo>
                  <a:lnTo>
                    <a:pt x="1133" y="1042958"/>
                  </a:lnTo>
                  <a:lnTo>
                    <a:pt x="0" y="996069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45344" y="5488682"/>
            <a:ext cx="8077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70" dirty="0">
                <a:solidFill>
                  <a:srgbClr val="0F3659"/>
                </a:solidFill>
                <a:latin typeface="Arial"/>
                <a:cs typeface="Arial"/>
              </a:rPr>
              <a:t>API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4496" y="2904596"/>
            <a:ext cx="2105025" cy="2013585"/>
            <a:chOff x="264496" y="2904596"/>
            <a:chExt cx="2105025" cy="2013585"/>
          </a:xfrm>
        </p:grpSpPr>
        <p:sp>
          <p:nvSpPr>
            <p:cNvPr id="13" name="object 13"/>
            <p:cNvSpPr/>
            <p:nvPr/>
          </p:nvSpPr>
          <p:spPr>
            <a:xfrm>
              <a:off x="274973" y="2915073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1041760" y="0"/>
                  </a:moveTo>
                  <a:lnTo>
                    <a:pt x="992720" y="1084"/>
                  </a:lnTo>
                  <a:lnTo>
                    <a:pt x="944263" y="4304"/>
                  </a:lnTo>
                  <a:lnTo>
                    <a:pt x="896439" y="9613"/>
                  </a:lnTo>
                  <a:lnTo>
                    <a:pt x="849300" y="16963"/>
                  </a:lnTo>
                  <a:lnTo>
                    <a:pt x="802893" y="26306"/>
                  </a:lnTo>
                  <a:lnTo>
                    <a:pt x="757271" y="37594"/>
                  </a:lnTo>
                  <a:lnTo>
                    <a:pt x="712483" y="50780"/>
                  </a:lnTo>
                  <a:lnTo>
                    <a:pt x="668578" y="65814"/>
                  </a:lnTo>
                  <a:lnTo>
                    <a:pt x="625607" y="82651"/>
                  </a:lnTo>
                  <a:lnTo>
                    <a:pt x="583619" y="101241"/>
                  </a:lnTo>
                  <a:lnTo>
                    <a:pt x="542666" y="121537"/>
                  </a:lnTo>
                  <a:lnTo>
                    <a:pt x="502796" y="143491"/>
                  </a:lnTo>
                  <a:lnTo>
                    <a:pt x="464061" y="167056"/>
                  </a:lnTo>
                  <a:lnTo>
                    <a:pt x="426509" y="192183"/>
                  </a:lnTo>
                  <a:lnTo>
                    <a:pt x="390191" y="218824"/>
                  </a:lnTo>
                  <a:lnTo>
                    <a:pt x="355157" y="246933"/>
                  </a:lnTo>
                  <a:lnTo>
                    <a:pt x="321457" y="276460"/>
                  </a:lnTo>
                  <a:lnTo>
                    <a:pt x="289142" y="307358"/>
                  </a:lnTo>
                  <a:lnTo>
                    <a:pt x="258260" y="339580"/>
                  </a:lnTo>
                  <a:lnTo>
                    <a:pt x="228862" y="373077"/>
                  </a:lnTo>
                  <a:lnTo>
                    <a:pt x="200998" y="407802"/>
                  </a:lnTo>
                  <a:lnTo>
                    <a:pt x="174719" y="443706"/>
                  </a:lnTo>
                  <a:lnTo>
                    <a:pt x="150073" y="480743"/>
                  </a:lnTo>
                  <a:lnTo>
                    <a:pt x="127112" y="518864"/>
                  </a:lnTo>
                  <a:lnTo>
                    <a:pt x="105885" y="558021"/>
                  </a:lnTo>
                  <a:lnTo>
                    <a:pt x="86442" y="598166"/>
                  </a:lnTo>
                  <a:lnTo>
                    <a:pt x="68833" y="639252"/>
                  </a:lnTo>
                  <a:lnTo>
                    <a:pt x="53109" y="681231"/>
                  </a:lnTo>
                  <a:lnTo>
                    <a:pt x="39319" y="724055"/>
                  </a:lnTo>
                  <a:lnTo>
                    <a:pt x="27513" y="767676"/>
                  </a:lnTo>
                  <a:lnTo>
                    <a:pt x="17742" y="812046"/>
                  </a:lnTo>
                  <a:lnTo>
                    <a:pt x="10054" y="857118"/>
                  </a:lnTo>
                  <a:lnTo>
                    <a:pt x="4502" y="902843"/>
                  </a:lnTo>
                  <a:lnTo>
                    <a:pt x="1133" y="949174"/>
                  </a:lnTo>
                  <a:lnTo>
                    <a:pt x="0" y="996063"/>
                  </a:lnTo>
                  <a:lnTo>
                    <a:pt x="1133" y="1042953"/>
                  </a:lnTo>
                  <a:lnTo>
                    <a:pt x="4502" y="1089284"/>
                  </a:lnTo>
                  <a:lnTo>
                    <a:pt x="10054" y="1135009"/>
                  </a:lnTo>
                  <a:lnTo>
                    <a:pt x="17742" y="1180081"/>
                  </a:lnTo>
                  <a:lnTo>
                    <a:pt x="27513" y="1224451"/>
                  </a:lnTo>
                  <a:lnTo>
                    <a:pt x="39319" y="1268072"/>
                  </a:lnTo>
                  <a:lnTo>
                    <a:pt x="53109" y="1310896"/>
                  </a:lnTo>
                  <a:lnTo>
                    <a:pt x="68833" y="1352875"/>
                  </a:lnTo>
                  <a:lnTo>
                    <a:pt x="86442" y="1393961"/>
                  </a:lnTo>
                  <a:lnTo>
                    <a:pt x="105885" y="1434106"/>
                  </a:lnTo>
                  <a:lnTo>
                    <a:pt x="127112" y="1473263"/>
                  </a:lnTo>
                  <a:lnTo>
                    <a:pt x="150073" y="1511384"/>
                  </a:lnTo>
                  <a:lnTo>
                    <a:pt x="174719" y="1548420"/>
                  </a:lnTo>
                  <a:lnTo>
                    <a:pt x="200998" y="1584325"/>
                  </a:lnTo>
                  <a:lnTo>
                    <a:pt x="228862" y="1619050"/>
                  </a:lnTo>
                  <a:lnTo>
                    <a:pt x="258260" y="1652547"/>
                  </a:lnTo>
                  <a:lnTo>
                    <a:pt x="289142" y="1684769"/>
                  </a:lnTo>
                  <a:lnTo>
                    <a:pt x="321457" y="1715667"/>
                  </a:lnTo>
                  <a:lnTo>
                    <a:pt x="355157" y="1745194"/>
                  </a:lnTo>
                  <a:lnTo>
                    <a:pt x="390191" y="1773303"/>
                  </a:lnTo>
                  <a:lnTo>
                    <a:pt x="426509" y="1799944"/>
                  </a:lnTo>
                  <a:lnTo>
                    <a:pt x="464061" y="1825071"/>
                  </a:lnTo>
                  <a:lnTo>
                    <a:pt x="502796" y="1848636"/>
                  </a:lnTo>
                  <a:lnTo>
                    <a:pt x="542666" y="1870590"/>
                  </a:lnTo>
                  <a:lnTo>
                    <a:pt x="583619" y="1890886"/>
                  </a:lnTo>
                  <a:lnTo>
                    <a:pt x="625607" y="1909476"/>
                  </a:lnTo>
                  <a:lnTo>
                    <a:pt x="668578" y="1926312"/>
                  </a:lnTo>
                  <a:lnTo>
                    <a:pt x="712483" y="1941347"/>
                  </a:lnTo>
                  <a:lnTo>
                    <a:pt x="757271" y="1954532"/>
                  </a:lnTo>
                  <a:lnTo>
                    <a:pt x="802893" y="1965820"/>
                  </a:lnTo>
                  <a:lnTo>
                    <a:pt x="849300" y="1975163"/>
                  </a:lnTo>
                  <a:lnTo>
                    <a:pt x="896439" y="1982513"/>
                  </a:lnTo>
                  <a:lnTo>
                    <a:pt x="944263" y="1987823"/>
                  </a:lnTo>
                  <a:lnTo>
                    <a:pt x="992720" y="1991043"/>
                  </a:lnTo>
                  <a:lnTo>
                    <a:pt x="1041760" y="1992127"/>
                  </a:lnTo>
                  <a:lnTo>
                    <a:pt x="1090801" y="1991043"/>
                  </a:lnTo>
                  <a:lnTo>
                    <a:pt x="1139257" y="1987823"/>
                  </a:lnTo>
                  <a:lnTo>
                    <a:pt x="1187080" y="1982513"/>
                  </a:lnTo>
                  <a:lnTo>
                    <a:pt x="1234219" y="1975163"/>
                  </a:lnTo>
                  <a:lnTo>
                    <a:pt x="1280624" y="1965820"/>
                  </a:lnTo>
                  <a:lnTo>
                    <a:pt x="1326246" y="1954532"/>
                  </a:lnTo>
                  <a:lnTo>
                    <a:pt x="1371034" y="1941347"/>
                  </a:lnTo>
                  <a:lnTo>
                    <a:pt x="1414939" y="1926312"/>
                  </a:lnTo>
                  <a:lnTo>
                    <a:pt x="1457909" y="1909476"/>
                  </a:lnTo>
                  <a:lnTo>
                    <a:pt x="1499896" y="1890886"/>
                  </a:lnTo>
                  <a:lnTo>
                    <a:pt x="1540849" y="1870590"/>
                  </a:lnTo>
                  <a:lnTo>
                    <a:pt x="1580718" y="1848636"/>
                  </a:lnTo>
                  <a:lnTo>
                    <a:pt x="1619453" y="1825071"/>
                  </a:lnTo>
                  <a:lnTo>
                    <a:pt x="1657004" y="1799944"/>
                  </a:lnTo>
                  <a:lnTo>
                    <a:pt x="1693322" y="1773303"/>
                  </a:lnTo>
                  <a:lnTo>
                    <a:pt x="1728355" y="1745194"/>
                  </a:lnTo>
                  <a:lnTo>
                    <a:pt x="1762055" y="1715667"/>
                  </a:lnTo>
                  <a:lnTo>
                    <a:pt x="1794370" y="1684769"/>
                  </a:lnTo>
                  <a:lnTo>
                    <a:pt x="1825252" y="1652547"/>
                  </a:lnTo>
                  <a:lnTo>
                    <a:pt x="1854649" y="1619050"/>
                  </a:lnTo>
                  <a:lnTo>
                    <a:pt x="1882512" y="1584325"/>
                  </a:lnTo>
                  <a:lnTo>
                    <a:pt x="1908792" y="1548420"/>
                  </a:lnTo>
                  <a:lnTo>
                    <a:pt x="1933437" y="1511384"/>
                  </a:lnTo>
                  <a:lnTo>
                    <a:pt x="1956398" y="1473263"/>
                  </a:lnTo>
                  <a:lnTo>
                    <a:pt x="1977625" y="1434106"/>
                  </a:lnTo>
                  <a:lnTo>
                    <a:pt x="1997067" y="1393961"/>
                  </a:lnTo>
                  <a:lnTo>
                    <a:pt x="2014676" y="1352875"/>
                  </a:lnTo>
                  <a:lnTo>
                    <a:pt x="2030400" y="1310896"/>
                  </a:lnTo>
                  <a:lnTo>
                    <a:pt x="2044190" y="1268072"/>
                  </a:lnTo>
                  <a:lnTo>
                    <a:pt x="2055996" y="1224451"/>
                  </a:lnTo>
                  <a:lnTo>
                    <a:pt x="2065767" y="1180081"/>
                  </a:lnTo>
                  <a:lnTo>
                    <a:pt x="2073454" y="1135009"/>
                  </a:lnTo>
                  <a:lnTo>
                    <a:pt x="2079007" y="1089284"/>
                  </a:lnTo>
                  <a:lnTo>
                    <a:pt x="2082375" y="1042953"/>
                  </a:lnTo>
                  <a:lnTo>
                    <a:pt x="2083509" y="996063"/>
                  </a:lnTo>
                  <a:lnTo>
                    <a:pt x="2082375" y="949174"/>
                  </a:lnTo>
                  <a:lnTo>
                    <a:pt x="2079007" y="902843"/>
                  </a:lnTo>
                  <a:lnTo>
                    <a:pt x="2073454" y="857118"/>
                  </a:lnTo>
                  <a:lnTo>
                    <a:pt x="2065767" y="812046"/>
                  </a:lnTo>
                  <a:lnTo>
                    <a:pt x="2055996" y="767676"/>
                  </a:lnTo>
                  <a:lnTo>
                    <a:pt x="2044190" y="724055"/>
                  </a:lnTo>
                  <a:lnTo>
                    <a:pt x="2030400" y="681231"/>
                  </a:lnTo>
                  <a:lnTo>
                    <a:pt x="2014676" y="639252"/>
                  </a:lnTo>
                  <a:lnTo>
                    <a:pt x="1997067" y="598166"/>
                  </a:lnTo>
                  <a:lnTo>
                    <a:pt x="1977625" y="558021"/>
                  </a:lnTo>
                  <a:lnTo>
                    <a:pt x="1956398" y="518864"/>
                  </a:lnTo>
                  <a:lnTo>
                    <a:pt x="1933437" y="480743"/>
                  </a:lnTo>
                  <a:lnTo>
                    <a:pt x="1908792" y="443706"/>
                  </a:lnTo>
                  <a:lnTo>
                    <a:pt x="1882512" y="407802"/>
                  </a:lnTo>
                  <a:lnTo>
                    <a:pt x="1854649" y="373077"/>
                  </a:lnTo>
                  <a:lnTo>
                    <a:pt x="1825252" y="339580"/>
                  </a:lnTo>
                  <a:lnTo>
                    <a:pt x="1794370" y="307358"/>
                  </a:lnTo>
                  <a:lnTo>
                    <a:pt x="1762055" y="276460"/>
                  </a:lnTo>
                  <a:lnTo>
                    <a:pt x="1728355" y="246933"/>
                  </a:lnTo>
                  <a:lnTo>
                    <a:pt x="1693322" y="218824"/>
                  </a:lnTo>
                  <a:lnTo>
                    <a:pt x="1657004" y="192183"/>
                  </a:lnTo>
                  <a:lnTo>
                    <a:pt x="1619453" y="167056"/>
                  </a:lnTo>
                  <a:lnTo>
                    <a:pt x="1580718" y="143491"/>
                  </a:lnTo>
                  <a:lnTo>
                    <a:pt x="1540849" y="121537"/>
                  </a:lnTo>
                  <a:lnTo>
                    <a:pt x="1499896" y="101241"/>
                  </a:lnTo>
                  <a:lnTo>
                    <a:pt x="1457909" y="82651"/>
                  </a:lnTo>
                  <a:lnTo>
                    <a:pt x="1414939" y="65814"/>
                  </a:lnTo>
                  <a:lnTo>
                    <a:pt x="1371034" y="50780"/>
                  </a:lnTo>
                  <a:lnTo>
                    <a:pt x="1326246" y="37594"/>
                  </a:lnTo>
                  <a:lnTo>
                    <a:pt x="1280624" y="26306"/>
                  </a:lnTo>
                  <a:lnTo>
                    <a:pt x="1234219" y="16963"/>
                  </a:lnTo>
                  <a:lnTo>
                    <a:pt x="1187080" y="9613"/>
                  </a:lnTo>
                  <a:lnTo>
                    <a:pt x="1139257" y="4304"/>
                  </a:lnTo>
                  <a:lnTo>
                    <a:pt x="1090801" y="1084"/>
                  </a:lnTo>
                  <a:lnTo>
                    <a:pt x="1041760" y="0"/>
                  </a:lnTo>
                  <a:close/>
                </a:path>
              </a:pathLst>
            </a:custGeom>
            <a:solidFill>
              <a:srgbClr val="CCE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973" y="2915074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0" y="996068"/>
                  </a:moveTo>
                  <a:lnTo>
                    <a:pt x="1133" y="949178"/>
                  </a:lnTo>
                  <a:lnTo>
                    <a:pt x="4502" y="902847"/>
                  </a:lnTo>
                  <a:lnTo>
                    <a:pt x="10054" y="857121"/>
                  </a:lnTo>
                  <a:lnTo>
                    <a:pt x="17742" y="812049"/>
                  </a:lnTo>
                  <a:lnTo>
                    <a:pt x="27513" y="767678"/>
                  </a:lnTo>
                  <a:lnTo>
                    <a:pt x="39319" y="724057"/>
                  </a:lnTo>
                  <a:lnTo>
                    <a:pt x="53109" y="681233"/>
                  </a:lnTo>
                  <a:lnTo>
                    <a:pt x="68833" y="639254"/>
                  </a:lnTo>
                  <a:lnTo>
                    <a:pt x="86442" y="598167"/>
                  </a:lnTo>
                  <a:lnTo>
                    <a:pt x="105885" y="558022"/>
                  </a:lnTo>
                  <a:lnTo>
                    <a:pt x="127112" y="518864"/>
                  </a:lnTo>
                  <a:lnTo>
                    <a:pt x="150073" y="480744"/>
                  </a:lnTo>
                  <a:lnTo>
                    <a:pt x="174718" y="443707"/>
                  </a:lnTo>
                  <a:lnTo>
                    <a:pt x="200998" y="407802"/>
                  </a:lnTo>
                  <a:lnTo>
                    <a:pt x="228861" y="373077"/>
                  </a:lnTo>
                  <a:lnTo>
                    <a:pt x="258259" y="339580"/>
                  </a:lnTo>
                  <a:lnTo>
                    <a:pt x="289141" y="307358"/>
                  </a:lnTo>
                  <a:lnTo>
                    <a:pt x="321456" y="276460"/>
                  </a:lnTo>
                  <a:lnTo>
                    <a:pt x="355156" y="246932"/>
                  </a:lnTo>
                  <a:lnTo>
                    <a:pt x="390190" y="218824"/>
                  </a:lnTo>
                  <a:lnTo>
                    <a:pt x="426507" y="192182"/>
                  </a:lnTo>
                  <a:lnTo>
                    <a:pt x="464059" y="167056"/>
                  </a:lnTo>
                  <a:lnTo>
                    <a:pt x="502794" y="143491"/>
                  </a:lnTo>
                  <a:lnTo>
                    <a:pt x="542664" y="121537"/>
                  </a:lnTo>
                  <a:lnTo>
                    <a:pt x="583617" y="101241"/>
                  </a:lnTo>
                  <a:lnTo>
                    <a:pt x="625604" y="82651"/>
                  </a:lnTo>
                  <a:lnTo>
                    <a:pt x="668574" y="65814"/>
                  </a:lnTo>
                  <a:lnTo>
                    <a:pt x="712479" y="50780"/>
                  </a:lnTo>
                  <a:lnTo>
                    <a:pt x="757267" y="37594"/>
                  </a:lnTo>
                  <a:lnTo>
                    <a:pt x="802889" y="26306"/>
                  </a:lnTo>
                  <a:lnTo>
                    <a:pt x="849294" y="16963"/>
                  </a:lnTo>
                  <a:lnTo>
                    <a:pt x="896434" y="9613"/>
                  </a:lnTo>
                  <a:lnTo>
                    <a:pt x="944256" y="4304"/>
                  </a:lnTo>
                  <a:lnTo>
                    <a:pt x="992713" y="1084"/>
                  </a:lnTo>
                  <a:lnTo>
                    <a:pt x="1041753" y="0"/>
                  </a:lnTo>
                  <a:lnTo>
                    <a:pt x="1090793" y="1084"/>
                  </a:lnTo>
                  <a:lnTo>
                    <a:pt x="1139250" y="4304"/>
                  </a:lnTo>
                  <a:lnTo>
                    <a:pt x="1187073" y="9613"/>
                  </a:lnTo>
                  <a:lnTo>
                    <a:pt x="1234212" y="16963"/>
                  </a:lnTo>
                  <a:lnTo>
                    <a:pt x="1280618" y="26306"/>
                  </a:lnTo>
                  <a:lnTo>
                    <a:pt x="1326240" y="37594"/>
                  </a:lnTo>
                  <a:lnTo>
                    <a:pt x="1371029" y="50780"/>
                  </a:lnTo>
                  <a:lnTo>
                    <a:pt x="1414934" y="65814"/>
                  </a:lnTo>
                  <a:lnTo>
                    <a:pt x="1457905" y="82651"/>
                  </a:lnTo>
                  <a:lnTo>
                    <a:pt x="1499892" y="101241"/>
                  </a:lnTo>
                  <a:lnTo>
                    <a:pt x="1540845" y="121537"/>
                  </a:lnTo>
                  <a:lnTo>
                    <a:pt x="1580715" y="143491"/>
                  </a:lnTo>
                  <a:lnTo>
                    <a:pt x="1619451" y="167056"/>
                  </a:lnTo>
                  <a:lnTo>
                    <a:pt x="1657002" y="192182"/>
                  </a:lnTo>
                  <a:lnTo>
                    <a:pt x="1693320" y="218824"/>
                  </a:lnTo>
                  <a:lnTo>
                    <a:pt x="1728354" y="246932"/>
                  </a:lnTo>
                  <a:lnTo>
                    <a:pt x="1762054" y="276460"/>
                  </a:lnTo>
                  <a:lnTo>
                    <a:pt x="1794370" y="307358"/>
                  </a:lnTo>
                  <a:lnTo>
                    <a:pt x="1825252" y="339580"/>
                  </a:lnTo>
                  <a:lnTo>
                    <a:pt x="1854650" y="373077"/>
                  </a:lnTo>
                  <a:lnTo>
                    <a:pt x="1882514" y="407802"/>
                  </a:lnTo>
                  <a:lnTo>
                    <a:pt x="1908794" y="443707"/>
                  </a:lnTo>
                  <a:lnTo>
                    <a:pt x="1933439" y="480744"/>
                  </a:lnTo>
                  <a:lnTo>
                    <a:pt x="1956401" y="518864"/>
                  </a:lnTo>
                  <a:lnTo>
                    <a:pt x="1977628" y="558022"/>
                  </a:lnTo>
                  <a:lnTo>
                    <a:pt x="1997071" y="598167"/>
                  </a:lnTo>
                  <a:lnTo>
                    <a:pt x="2014680" y="639254"/>
                  </a:lnTo>
                  <a:lnTo>
                    <a:pt x="2030405" y="681233"/>
                  </a:lnTo>
                  <a:lnTo>
                    <a:pt x="2044195" y="724057"/>
                  </a:lnTo>
                  <a:lnTo>
                    <a:pt x="2056001" y="767678"/>
                  </a:lnTo>
                  <a:lnTo>
                    <a:pt x="2065772" y="812049"/>
                  </a:lnTo>
                  <a:lnTo>
                    <a:pt x="2073459" y="857121"/>
                  </a:lnTo>
                  <a:lnTo>
                    <a:pt x="2079012" y="902847"/>
                  </a:lnTo>
                  <a:lnTo>
                    <a:pt x="2082381" y="949178"/>
                  </a:lnTo>
                  <a:lnTo>
                    <a:pt x="2083515" y="996068"/>
                  </a:lnTo>
                  <a:lnTo>
                    <a:pt x="2082381" y="1042957"/>
                  </a:lnTo>
                  <a:lnTo>
                    <a:pt x="2079012" y="1089288"/>
                  </a:lnTo>
                  <a:lnTo>
                    <a:pt x="2073459" y="1135014"/>
                  </a:lnTo>
                  <a:lnTo>
                    <a:pt x="2065772" y="1180085"/>
                  </a:lnTo>
                  <a:lnTo>
                    <a:pt x="2056001" y="1224455"/>
                  </a:lnTo>
                  <a:lnTo>
                    <a:pt x="2044195" y="1268076"/>
                  </a:lnTo>
                  <a:lnTo>
                    <a:pt x="2030405" y="1310900"/>
                  </a:lnTo>
                  <a:lnTo>
                    <a:pt x="2014680" y="1352879"/>
                  </a:lnTo>
                  <a:lnTo>
                    <a:pt x="1997071" y="1393965"/>
                  </a:lnTo>
                  <a:lnTo>
                    <a:pt x="1977628" y="1434110"/>
                  </a:lnTo>
                  <a:lnTo>
                    <a:pt x="1956401" y="1473267"/>
                  </a:lnTo>
                  <a:lnTo>
                    <a:pt x="1933439" y="1511387"/>
                  </a:lnTo>
                  <a:lnTo>
                    <a:pt x="1908794" y="1548424"/>
                  </a:lnTo>
                  <a:lnTo>
                    <a:pt x="1882514" y="1584328"/>
                  </a:lnTo>
                  <a:lnTo>
                    <a:pt x="1854650" y="1619053"/>
                  </a:lnTo>
                  <a:lnTo>
                    <a:pt x="1825252" y="1652550"/>
                  </a:lnTo>
                  <a:lnTo>
                    <a:pt x="1794370" y="1684772"/>
                  </a:lnTo>
                  <a:lnTo>
                    <a:pt x="1762054" y="1715670"/>
                  </a:lnTo>
                  <a:lnTo>
                    <a:pt x="1728354" y="1745197"/>
                  </a:lnTo>
                  <a:lnTo>
                    <a:pt x="1693320" y="1773305"/>
                  </a:lnTo>
                  <a:lnTo>
                    <a:pt x="1657002" y="1799947"/>
                  </a:lnTo>
                  <a:lnTo>
                    <a:pt x="1619451" y="1825074"/>
                  </a:lnTo>
                  <a:lnTo>
                    <a:pt x="1580715" y="1848638"/>
                  </a:lnTo>
                  <a:lnTo>
                    <a:pt x="1540845" y="1870592"/>
                  </a:lnTo>
                  <a:lnTo>
                    <a:pt x="1499892" y="1890888"/>
                  </a:lnTo>
                  <a:lnTo>
                    <a:pt x="1457905" y="1909478"/>
                  </a:lnTo>
                  <a:lnTo>
                    <a:pt x="1414934" y="1926314"/>
                  </a:lnTo>
                  <a:lnTo>
                    <a:pt x="1371029" y="1941349"/>
                  </a:lnTo>
                  <a:lnTo>
                    <a:pt x="1326240" y="1954534"/>
                  </a:lnTo>
                  <a:lnTo>
                    <a:pt x="1280618" y="1965822"/>
                  </a:lnTo>
                  <a:lnTo>
                    <a:pt x="1234212" y="1975165"/>
                  </a:lnTo>
                  <a:lnTo>
                    <a:pt x="1187073" y="1982515"/>
                  </a:lnTo>
                  <a:lnTo>
                    <a:pt x="1139250" y="1987824"/>
                  </a:lnTo>
                  <a:lnTo>
                    <a:pt x="1090793" y="1991045"/>
                  </a:lnTo>
                  <a:lnTo>
                    <a:pt x="1041753" y="1992129"/>
                  </a:lnTo>
                  <a:lnTo>
                    <a:pt x="992713" y="1991045"/>
                  </a:lnTo>
                  <a:lnTo>
                    <a:pt x="944256" y="1987824"/>
                  </a:lnTo>
                  <a:lnTo>
                    <a:pt x="896434" y="1982515"/>
                  </a:lnTo>
                  <a:lnTo>
                    <a:pt x="849294" y="1975165"/>
                  </a:lnTo>
                  <a:lnTo>
                    <a:pt x="802889" y="1965822"/>
                  </a:lnTo>
                  <a:lnTo>
                    <a:pt x="757267" y="1954534"/>
                  </a:lnTo>
                  <a:lnTo>
                    <a:pt x="712479" y="1941349"/>
                  </a:lnTo>
                  <a:lnTo>
                    <a:pt x="668574" y="1926314"/>
                  </a:lnTo>
                  <a:lnTo>
                    <a:pt x="625604" y="1909478"/>
                  </a:lnTo>
                  <a:lnTo>
                    <a:pt x="583617" y="1890888"/>
                  </a:lnTo>
                  <a:lnTo>
                    <a:pt x="542664" y="1870592"/>
                  </a:lnTo>
                  <a:lnTo>
                    <a:pt x="502794" y="1848638"/>
                  </a:lnTo>
                  <a:lnTo>
                    <a:pt x="464059" y="1825074"/>
                  </a:lnTo>
                  <a:lnTo>
                    <a:pt x="426507" y="1799947"/>
                  </a:lnTo>
                  <a:lnTo>
                    <a:pt x="390190" y="1773305"/>
                  </a:lnTo>
                  <a:lnTo>
                    <a:pt x="355156" y="1745197"/>
                  </a:lnTo>
                  <a:lnTo>
                    <a:pt x="321456" y="1715670"/>
                  </a:lnTo>
                  <a:lnTo>
                    <a:pt x="289141" y="1684772"/>
                  </a:lnTo>
                  <a:lnTo>
                    <a:pt x="258259" y="1652550"/>
                  </a:lnTo>
                  <a:lnTo>
                    <a:pt x="228861" y="1619053"/>
                  </a:lnTo>
                  <a:lnTo>
                    <a:pt x="200998" y="1584328"/>
                  </a:lnTo>
                  <a:lnTo>
                    <a:pt x="174718" y="1548424"/>
                  </a:lnTo>
                  <a:lnTo>
                    <a:pt x="150073" y="1511387"/>
                  </a:lnTo>
                  <a:lnTo>
                    <a:pt x="127112" y="1473267"/>
                  </a:lnTo>
                  <a:lnTo>
                    <a:pt x="105885" y="1434110"/>
                  </a:lnTo>
                  <a:lnTo>
                    <a:pt x="86442" y="1393965"/>
                  </a:lnTo>
                  <a:lnTo>
                    <a:pt x="68833" y="1352879"/>
                  </a:lnTo>
                  <a:lnTo>
                    <a:pt x="53109" y="1310900"/>
                  </a:lnTo>
                  <a:lnTo>
                    <a:pt x="39319" y="1268076"/>
                  </a:lnTo>
                  <a:lnTo>
                    <a:pt x="27513" y="1224455"/>
                  </a:lnTo>
                  <a:lnTo>
                    <a:pt x="17742" y="1180085"/>
                  </a:lnTo>
                  <a:lnTo>
                    <a:pt x="10054" y="1135014"/>
                  </a:lnTo>
                  <a:lnTo>
                    <a:pt x="4502" y="1089288"/>
                  </a:lnTo>
                  <a:lnTo>
                    <a:pt x="1133" y="1042957"/>
                  </a:lnTo>
                  <a:lnTo>
                    <a:pt x="0" y="996068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55343" y="3546615"/>
            <a:ext cx="5283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0F3659"/>
                </a:solidFill>
                <a:latin typeface="Arial"/>
                <a:cs typeface="Arial"/>
              </a:rPr>
              <a:t>UI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6923" y="6832916"/>
            <a:ext cx="2105025" cy="2013585"/>
            <a:chOff x="316923" y="6832916"/>
            <a:chExt cx="2105025" cy="2013585"/>
          </a:xfrm>
        </p:grpSpPr>
        <p:sp>
          <p:nvSpPr>
            <p:cNvPr id="17" name="object 17"/>
            <p:cNvSpPr/>
            <p:nvPr/>
          </p:nvSpPr>
          <p:spPr>
            <a:xfrm>
              <a:off x="327400" y="6843393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1041761" y="0"/>
                  </a:moveTo>
                  <a:lnTo>
                    <a:pt x="992721" y="1084"/>
                  </a:lnTo>
                  <a:lnTo>
                    <a:pt x="944264" y="4304"/>
                  </a:lnTo>
                  <a:lnTo>
                    <a:pt x="896440" y="9613"/>
                  </a:lnTo>
                  <a:lnTo>
                    <a:pt x="849301" y="16963"/>
                  </a:lnTo>
                  <a:lnTo>
                    <a:pt x="802894" y="26306"/>
                  </a:lnTo>
                  <a:lnTo>
                    <a:pt x="757272" y="37594"/>
                  </a:lnTo>
                  <a:lnTo>
                    <a:pt x="712483" y="50780"/>
                  </a:lnTo>
                  <a:lnTo>
                    <a:pt x="668579" y="65814"/>
                  </a:lnTo>
                  <a:lnTo>
                    <a:pt x="625607" y="82651"/>
                  </a:lnTo>
                  <a:lnTo>
                    <a:pt x="583620" y="101241"/>
                  </a:lnTo>
                  <a:lnTo>
                    <a:pt x="542667" y="121537"/>
                  </a:lnTo>
                  <a:lnTo>
                    <a:pt x="502797" y="143491"/>
                  </a:lnTo>
                  <a:lnTo>
                    <a:pt x="464061" y="167056"/>
                  </a:lnTo>
                  <a:lnTo>
                    <a:pt x="426510" y="192183"/>
                  </a:lnTo>
                  <a:lnTo>
                    <a:pt x="390192" y="218824"/>
                  </a:lnTo>
                  <a:lnTo>
                    <a:pt x="355158" y="246933"/>
                  </a:lnTo>
                  <a:lnTo>
                    <a:pt x="321458" y="276460"/>
                  </a:lnTo>
                  <a:lnTo>
                    <a:pt x="289142" y="307358"/>
                  </a:lnTo>
                  <a:lnTo>
                    <a:pt x="258260" y="339580"/>
                  </a:lnTo>
                  <a:lnTo>
                    <a:pt x="228862" y="373077"/>
                  </a:lnTo>
                  <a:lnTo>
                    <a:pt x="200999" y="407802"/>
                  </a:lnTo>
                  <a:lnTo>
                    <a:pt x="174719" y="443706"/>
                  </a:lnTo>
                  <a:lnTo>
                    <a:pt x="150074" y="480743"/>
                  </a:lnTo>
                  <a:lnTo>
                    <a:pt x="127112" y="518864"/>
                  </a:lnTo>
                  <a:lnTo>
                    <a:pt x="105885" y="558021"/>
                  </a:lnTo>
                  <a:lnTo>
                    <a:pt x="86442" y="598166"/>
                  </a:lnTo>
                  <a:lnTo>
                    <a:pt x="68833" y="639252"/>
                  </a:lnTo>
                  <a:lnTo>
                    <a:pt x="53109" y="681231"/>
                  </a:lnTo>
                  <a:lnTo>
                    <a:pt x="39319" y="724055"/>
                  </a:lnTo>
                  <a:lnTo>
                    <a:pt x="27513" y="767676"/>
                  </a:lnTo>
                  <a:lnTo>
                    <a:pt x="17742" y="812046"/>
                  </a:lnTo>
                  <a:lnTo>
                    <a:pt x="10054" y="857118"/>
                  </a:lnTo>
                  <a:lnTo>
                    <a:pt x="4502" y="902843"/>
                  </a:lnTo>
                  <a:lnTo>
                    <a:pt x="1133" y="949174"/>
                  </a:lnTo>
                  <a:lnTo>
                    <a:pt x="0" y="996063"/>
                  </a:lnTo>
                  <a:lnTo>
                    <a:pt x="1133" y="1042953"/>
                  </a:lnTo>
                  <a:lnTo>
                    <a:pt x="4502" y="1089285"/>
                  </a:lnTo>
                  <a:lnTo>
                    <a:pt x="10054" y="1135012"/>
                  </a:lnTo>
                  <a:lnTo>
                    <a:pt x="17742" y="1180084"/>
                  </a:lnTo>
                  <a:lnTo>
                    <a:pt x="27513" y="1224455"/>
                  </a:lnTo>
                  <a:lnTo>
                    <a:pt x="39319" y="1268077"/>
                  </a:lnTo>
                  <a:lnTo>
                    <a:pt x="53109" y="1310901"/>
                  </a:lnTo>
                  <a:lnTo>
                    <a:pt x="68833" y="1352880"/>
                  </a:lnTo>
                  <a:lnTo>
                    <a:pt x="86442" y="1393967"/>
                  </a:lnTo>
                  <a:lnTo>
                    <a:pt x="105885" y="1434113"/>
                  </a:lnTo>
                  <a:lnTo>
                    <a:pt x="127112" y="1473270"/>
                  </a:lnTo>
                  <a:lnTo>
                    <a:pt x="150074" y="1511391"/>
                  </a:lnTo>
                  <a:lnTo>
                    <a:pt x="174719" y="1548428"/>
                  </a:lnTo>
                  <a:lnTo>
                    <a:pt x="200999" y="1584333"/>
                  </a:lnTo>
                  <a:lnTo>
                    <a:pt x="228862" y="1619058"/>
                  </a:lnTo>
                  <a:lnTo>
                    <a:pt x="258260" y="1652556"/>
                  </a:lnTo>
                  <a:lnTo>
                    <a:pt x="289142" y="1684778"/>
                  </a:lnTo>
                  <a:lnTo>
                    <a:pt x="321458" y="1715676"/>
                  </a:lnTo>
                  <a:lnTo>
                    <a:pt x="355158" y="1745204"/>
                  </a:lnTo>
                  <a:lnTo>
                    <a:pt x="390192" y="1773312"/>
                  </a:lnTo>
                  <a:lnTo>
                    <a:pt x="426510" y="1799954"/>
                  </a:lnTo>
                  <a:lnTo>
                    <a:pt x="464061" y="1825081"/>
                  </a:lnTo>
                  <a:lnTo>
                    <a:pt x="502797" y="1848646"/>
                  </a:lnTo>
                  <a:lnTo>
                    <a:pt x="542667" y="1870600"/>
                  </a:lnTo>
                  <a:lnTo>
                    <a:pt x="583620" y="1890896"/>
                  </a:lnTo>
                  <a:lnTo>
                    <a:pt x="625607" y="1909486"/>
                  </a:lnTo>
                  <a:lnTo>
                    <a:pt x="668579" y="1926323"/>
                  </a:lnTo>
                  <a:lnTo>
                    <a:pt x="712483" y="1941358"/>
                  </a:lnTo>
                  <a:lnTo>
                    <a:pt x="757272" y="1954543"/>
                  </a:lnTo>
                  <a:lnTo>
                    <a:pt x="802894" y="1965831"/>
                  </a:lnTo>
                  <a:lnTo>
                    <a:pt x="849301" y="1975174"/>
                  </a:lnTo>
                  <a:lnTo>
                    <a:pt x="896440" y="1982524"/>
                  </a:lnTo>
                  <a:lnTo>
                    <a:pt x="944264" y="1987833"/>
                  </a:lnTo>
                  <a:lnTo>
                    <a:pt x="992721" y="1991054"/>
                  </a:lnTo>
                  <a:lnTo>
                    <a:pt x="1041761" y="1992138"/>
                  </a:lnTo>
                  <a:lnTo>
                    <a:pt x="1090802" y="1991054"/>
                  </a:lnTo>
                  <a:lnTo>
                    <a:pt x="1139258" y="1987833"/>
                  </a:lnTo>
                  <a:lnTo>
                    <a:pt x="1187081" y="1982524"/>
                  </a:lnTo>
                  <a:lnTo>
                    <a:pt x="1234220" y="1975174"/>
                  </a:lnTo>
                  <a:lnTo>
                    <a:pt x="1280625" y="1965831"/>
                  </a:lnTo>
                  <a:lnTo>
                    <a:pt x="1326247" y="1954543"/>
                  </a:lnTo>
                  <a:lnTo>
                    <a:pt x="1371035" y="1941358"/>
                  </a:lnTo>
                  <a:lnTo>
                    <a:pt x="1414940" y="1926323"/>
                  </a:lnTo>
                  <a:lnTo>
                    <a:pt x="1457910" y="1909486"/>
                  </a:lnTo>
                  <a:lnTo>
                    <a:pt x="1499897" y="1890896"/>
                  </a:lnTo>
                  <a:lnTo>
                    <a:pt x="1540850" y="1870600"/>
                  </a:lnTo>
                  <a:lnTo>
                    <a:pt x="1580719" y="1848646"/>
                  </a:lnTo>
                  <a:lnTo>
                    <a:pt x="1619454" y="1825081"/>
                  </a:lnTo>
                  <a:lnTo>
                    <a:pt x="1657005" y="1799954"/>
                  </a:lnTo>
                  <a:lnTo>
                    <a:pt x="1693323" y="1773312"/>
                  </a:lnTo>
                  <a:lnTo>
                    <a:pt x="1728356" y="1745204"/>
                  </a:lnTo>
                  <a:lnTo>
                    <a:pt x="1762056" y="1715676"/>
                  </a:lnTo>
                  <a:lnTo>
                    <a:pt x="1794371" y="1684778"/>
                  </a:lnTo>
                  <a:lnTo>
                    <a:pt x="1825253" y="1652556"/>
                  </a:lnTo>
                  <a:lnTo>
                    <a:pt x="1854650" y="1619058"/>
                  </a:lnTo>
                  <a:lnTo>
                    <a:pt x="1882513" y="1584333"/>
                  </a:lnTo>
                  <a:lnTo>
                    <a:pt x="1908793" y="1548428"/>
                  </a:lnTo>
                  <a:lnTo>
                    <a:pt x="1933438" y="1511391"/>
                  </a:lnTo>
                  <a:lnTo>
                    <a:pt x="1956399" y="1473270"/>
                  </a:lnTo>
                  <a:lnTo>
                    <a:pt x="1977626" y="1434113"/>
                  </a:lnTo>
                  <a:lnTo>
                    <a:pt x="1997068" y="1393967"/>
                  </a:lnTo>
                  <a:lnTo>
                    <a:pt x="2014677" y="1352880"/>
                  </a:lnTo>
                  <a:lnTo>
                    <a:pt x="2030401" y="1310901"/>
                  </a:lnTo>
                  <a:lnTo>
                    <a:pt x="2044191" y="1268077"/>
                  </a:lnTo>
                  <a:lnTo>
                    <a:pt x="2055997" y="1224455"/>
                  </a:lnTo>
                  <a:lnTo>
                    <a:pt x="2065768" y="1180084"/>
                  </a:lnTo>
                  <a:lnTo>
                    <a:pt x="2073455" y="1135012"/>
                  </a:lnTo>
                  <a:lnTo>
                    <a:pt x="2079008" y="1089285"/>
                  </a:lnTo>
                  <a:lnTo>
                    <a:pt x="2082376" y="1042953"/>
                  </a:lnTo>
                  <a:lnTo>
                    <a:pt x="2083510" y="996063"/>
                  </a:lnTo>
                  <a:lnTo>
                    <a:pt x="2082376" y="949174"/>
                  </a:lnTo>
                  <a:lnTo>
                    <a:pt x="2079008" y="902843"/>
                  </a:lnTo>
                  <a:lnTo>
                    <a:pt x="2073455" y="857118"/>
                  </a:lnTo>
                  <a:lnTo>
                    <a:pt x="2065768" y="812046"/>
                  </a:lnTo>
                  <a:lnTo>
                    <a:pt x="2055997" y="767676"/>
                  </a:lnTo>
                  <a:lnTo>
                    <a:pt x="2044191" y="724055"/>
                  </a:lnTo>
                  <a:lnTo>
                    <a:pt x="2030401" y="681231"/>
                  </a:lnTo>
                  <a:lnTo>
                    <a:pt x="2014677" y="639252"/>
                  </a:lnTo>
                  <a:lnTo>
                    <a:pt x="1997068" y="598166"/>
                  </a:lnTo>
                  <a:lnTo>
                    <a:pt x="1977626" y="558021"/>
                  </a:lnTo>
                  <a:lnTo>
                    <a:pt x="1956399" y="518864"/>
                  </a:lnTo>
                  <a:lnTo>
                    <a:pt x="1933438" y="480743"/>
                  </a:lnTo>
                  <a:lnTo>
                    <a:pt x="1908793" y="443706"/>
                  </a:lnTo>
                  <a:lnTo>
                    <a:pt x="1882513" y="407802"/>
                  </a:lnTo>
                  <a:lnTo>
                    <a:pt x="1854650" y="373077"/>
                  </a:lnTo>
                  <a:lnTo>
                    <a:pt x="1825253" y="339580"/>
                  </a:lnTo>
                  <a:lnTo>
                    <a:pt x="1794371" y="307358"/>
                  </a:lnTo>
                  <a:lnTo>
                    <a:pt x="1762056" y="276460"/>
                  </a:lnTo>
                  <a:lnTo>
                    <a:pt x="1728356" y="246933"/>
                  </a:lnTo>
                  <a:lnTo>
                    <a:pt x="1693323" y="218824"/>
                  </a:lnTo>
                  <a:lnTo>
                    <a:pt x="1657005" y="192183"/>
                  </a:lnTo>
                  <a:lnTo>
                    <a:pt x="1619454" y="167056"/>
                  </a:lnTo>
                  <a:lnTo>
                    <a:pt x="1580719" y="143491"/>
                  </a:lnTo>
                  <a:lnTo>
                    <a:pt x="1540850" y="121537"/>
                  </a:lnTo>
                  <a:lnTo>
                    <a:pt x="1499897" y="101241"/>
                  </a:lnTo>
                  <a:lnTo>
                    <a:pt x="1457910" y="82651"/>
                  </a:lnTo>
                  <a:lnTo>
                    <a:pt x="1414940" y="65814"/>
                  </a:lnTo>
                  <a:lnTo>
                    <a:pt x="1371035" y="50780"/>
                  </a:lnTo>
                  <a:lnTo>
                    <a:pt x="1326247" y="37594"/>
                  </a:lnTo>
                  <a:lnTo>
                    <a:pt x="1280625" y="26306"/>
                  </a:lnTo>
                  <a:lnTo>
                    <a:pt x="1234220" y="16963"/>
                  </a:lnTo>
                  <a:lnTo>
                    <a:pt x="1187081" y="9613"/>
                  </a:lnTo>
                  <a:lnTo>
                    <a:pt x="1139258" y="4304"/>
                  </a:lnTo>
                  <a:lnTo>
                    <a:pt x="1090802" y="1084"/>
                  </a:lnTo>
                  <a:lnTo>
                    <a:pt x="1041761" y="0"/>
                  </a:lnTo>
                  <a:close/>
                </a:path>
              </a:pathLst>
            </a:custGeom>
            <a:solidFill>
              <a:srgbClr val="CCE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7400" y="6843393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0" y="996068"/>
                  </a:moveTo>
                  <a:lnTo>
                    <a:pt x="1133" y="949179"/>
                  </a:lnTo>
                  <a:lnTo>
                    <a:pt x="4502" y="902847"/>
                  </a:lnTo>
                  <a:lnTo>
                    <a:pt x="10054" y="857121"/>
                  </a:lnTo>
                  <a:lnTo>
                    <a:pt x="17742" y="812049"/>
                  </a:lnTo>
                  <a:lnTo>
                    <a:pt x="27513" y="767678"/>
                  </a:lnTo>
                  <a:lnTo>
                    <a:pt x="39319" y="724057"/>
                  </a:lnTo>
                  <a:lnTo>
                    <a:pt x="53109" y="681233"/>
                  </a:lnTo>
                  <a:lnTo>
                    <a:pt x="68833" y="639254"/>
                  </a:lnTo>
                  <a:lnTo>
                    <a:pt x="86442" y="598167"/>
                  </a:lnTo>
                  <a:lnTo>
                    <a:pt x="105885" y="558022"/>
                  </a:lnTo>
                  <a:lnTo>
                    <a:pt x="127112" y="518865"/>
                  </a:lnTo>
                  <a:lnTo>
                    <a:pt x="150073" y="480744"/>
                  </a:lnTo>
                  <a:lnTo>
                    <a:pt x="174718" y="443707"/>
                  </a:lnTo>
                  <a:lnTo>
                    <a:pt x="200998" y="407802"/>
                  </a:lnTo>
                  <a:lnTo>
                    <a:pt x="228861" y="373077"/>
                  </a:lnTo>
                  <a:lnTo>
                    <a:pt x="258259" y="339580"/>
                  </a:lnTo>
                  <a:lnTo>
                    <a:pt x="289141" y="307358"/>
                  </a:lnTo>
                  <a:lnTo>
                    <a:pt x="321456" y="276460"/>
                  </a:lnTo>
                  <a:lnTo>
                    <a:pt x="355156" y="246933"/>
                  </a:lnTo>
                  <a:lnTo>
                    <a:pt x="390190" y="218824"/>
                  </a:lnTo>
                  <a:lnTo>
                    <a:pt x="426507" y="192183"/>
                  </a:lnTo>
                  <a:lnTo>
                    <a:pt x="464059" y="167056"/>
                  </a:lnTo>
                  <a:lnTo>
                    <a:pt x="502794" y="143491"/>
                  </a:lnTo>
                  <a:lnTo>
                    <a:pt x="542664" y="121537"/>
                  </a:lnTo>
                  <a:lnTo>
                    <a:pt x="583617" y="101241"/>
                  </a:lnTo>
                  <a:lnTo>
                    <a:pt x="625604" y="82651"/>
                  </a:lnTo>
                  <a:lnTo>
                    <a:pt x="668574" y="65814"/>
                  </a:lnTo>
                  <a:lnTo>
                    <a:pt x="712479" y="50780"/>
                  </a:lnTo>
                  <a:lnTo>
                    <a:pt x="757267" y="37594"/>
                  </a:lnTo>
                  <a:lnTo>
                    <a:pt x="802889" y="26306"/>
                  </a:lnTo>
                  <a:lnTo>
                    <a:pt x="849294" y="16963"/>
                  </a:lnTo>
                  <a:lnTo>
                    <a:pt x="896434" y="9613"/>
                  </a:lnTo>
                  <a:lnTo>
                    <a:pt x="944256" y="4304"/>
                  </a:lnTo>
                  <a:lnTo>
                    <a:pt x="992713" y="1084"/>
                  </a:lnTo>
                  <a:lnTo>
                    <a:pt x="1041753" y="0"/>
                  </a:lnTo>
                  <a:lnTo>
                    <a:pt x="1090793" y="1084"/>
                  </a:lnTo>
                  <a:lnTo>
                    <a:pt x="1139250" y="4304"/>
                  </a:lnTo>
                  <a:lnTo>
                    <a:pt x="1187073" y="9613"/>
                  </a:lnTo>
                  <a:lnTo>
                    <a:pt x="1234212" y="16963"/>
                  </a:lnTo>
                  <a:lnTo>
                    <a:pt x="1280618" y="26306"/>
                  </a:lnTo>
                  <a:lnTo>
                    <a:pt x="1326240" y="37594"/>
                  </a:lnTo>
                  <a:lnTo>
                    <a:pt x="1371029" y="50780"/>
                  </a:lnTo>
                  <a:lnTo>
                    <a:pt x="1414934" y="65814"/>
                  </a:lnTo>
                  <a:lnTo>
                    <a:pt x="1457905" y="82651"/>
                  </a:lnTo>
                  <a:lnTo>
                    <a:pt x="1499892" y="101241"/>
                  </a:lnTo>
                  <a:lnTo>
                    <a:pt x="1540845" y="121537"/>
                  </a:lnTo>
                  <a:lnTo>
                    <a:pt x="1580715" y="143491"/>
                  </a:lnTo>
                  <a:lnTo>
                    <a:pt x="1619451" y="167056"/>
                  </a:lnTo>
                  <a:lnTo>
                    <a:pt x="1657002" y="192183"/>
                  </a:lnTo>
                  <a:lnTo>
                    <a:pt x="1693320" y="218824"/>
                  </a:lnTo>
                  <a:lnTo>
                    <a:pt x="1728354" y="246933"/>
                  </a:lnTo>
                  <a:lnTo>
                    <a:pt x="1762054" y="276460"/>
                  </a:lnTo>
                  <a:lnTo>
                    <a:pt x="1794370" y="307358"/>
                  </a:lnTo>
                  <a:lnTo>
                    <a:pt x="1825252" y="339580"/>
                  </a:lnTo>
                  <a:lnTo>
                    <a:pt x="1854650" y="373077"/>
                  </a:lnTo>
                  <a:lnTo>
                    <a:pt x="1882514" y="407802"/>
                  </a:lnTo>
                  <a:lnTo>
                    <a:pt x="1908794" y="443707"/>
                  </a:lnTo>
                  <a:lnTo>
                    <a:pt x="1933439" y="480744"/>
                  </a:lnTo>
                  <a:lnTo>
                    <a:pt x="1956401" y="518865"/>
                  </a:lnTo>
                  <a:lnTo>
                    <a:pt x="1977628" y="558022"/>
                  </a:lnTo>
                  <a:lnTo>
                    <a:pt x="1997071" y="598167"/>
                  </a:lnTo>
                  <a:lnTo>
                    <a:pt x="2014680" y="639254"/>
                  </a:lnTo>
                  <a:lnTo>
                    <a:pt x="2030405" y="681233"/>
                  </a:lnTo>
                  <a:lnTo>
                    <a:pt x="2044195" y="724057"/>
                  </a:lnTo>
                  <a:lnTo>
                    <a:pt x="2056001" y="767678"/>
                  </a:lnTo>
                  <a:lnTo>
                    <a:pt x="2065772" y="812049"/>
                  </a:lnTo>
                  <a:lnTo>
                    <a:pt x="2073459" y="857121"/>
                  </a:lnTo>
                  <a:lnTo>
                    <a:pt x="2079012" y="902847"/>
                  </a:lnTo>
                  <a:lnTo>
                    <a:pt x="2082381" y="949179"/>
                  </a:lnTo>
                  <a:lnTo>
                    <a:pt x="2083515" y="996068"/>
                  </a:lnTo>
                  <a:lnTo>
                    <a:pt x="2082381" y="1042957"/>
                  </a:lnTo>
                  <a:lnTo>
                    <a:pt x="2079012" y="1089289"/>
                  </a:lnTo>
                  <a:lnTo>
                    <a:pt x="2073459" y="1135014"/>
                  </a:lnTo>
                  <a:lnTo>
                    <a:pt x="2065772" y="1180086"/>
                  </a:lnTo>
                  <a:lnTo>
                    <a:pt x="2056001" y="1224456"/>
                  </a:lnTo>
                  <a:lnTo>
                    <a:pt x="2044195" y="1268077"/>
                  </a:lnTo>
                  <a:lnTo>
                    <a:pt x="2030405" y="1310900"/>
                  </a:lnTo>
                  <a:lnTo>
                    <a:pt x="2014680" y="1352879"/>
                  </a:lnTo>
                  <a:lnTo>
                    <a:pt x="1997071" y="1393965"/>
                  </a:lnTo>
                  <a:lnTo>
                    <a:pt x="1977628" y="1434110"/>
                  </a:lnTo>
                  <a:lnTo>
                    <a:pt x="1956401" y="1473267"/>
                  </a:lnTo>
                  <a:lnTo>
                    <a:pt x="1933439" y="1511388"/>
                  </a:lnTo>
                  <a:lnTo>
                    <a:pt x="1908794" y="1548424"/>
                  </a:lnTo>
                  <a:lnTo>
                    <a:pt x="1882514" y="1584329"/>
                  </a:lnTo>
                  <a:lnTo>
                    <a:pt x="1854650" y="1619053"/>
                  </a:lnTo>
                  <a:lnTo>
                    <a:pt x="1825252" y="1652550"/>
                  </a:lnTo>
                  <a:lnTo>
                    <a:pt x="1794370" y="1684772"/>
                  </a:lnTo>
                  <a:lnTo>
                    <a:pt x="1762054" y="1715670"/>
                  </a:lnTo>
                  <a:lnTo>
                    <a:pt x="1728354" y="1745197"/>
                  </a:lnTo>
                  <a:lnTo>
                    <a:pt x="1693320" y="1773306"/>
                  </a:lnTo>
                  <a:lnTo>
                    <a:pt x="1657002" y="1799947"/>
                  </a:lnTo>
                  <a:lnTo>
                    <a:pt x="1619451" y="1825074"/>
                  </a:lnTo>
                  <a:lnTo>
                    <a:pt x="1580715" y="1848638"/>
                  </a:lnTo>
                  <a:lnTo>
                    <a:pt x="1540845" y="1870592"/>
                  </a:lnTo>
                  <a:lnTo>
                    <a:pt x="1499892" y="1890888"/>
                  </a:lnTo>
                  <a:lnTo>
                    <a:pt x="1457905" y="1909478"/>
                  </a:lnTo>
                  <a:lnTo>
                    <a:pt x="1414934" y="1926315"/>
                  </a:lnTo>
                  <a:lnTo>
                    <a:pt x="1371029" y="1941349"/>
                  </a:lnTo>
                  <a:lnTo>
                    <a:pt x="1326240" y="1954534"/>
                  </a:lnTo>
                  <a:lnTo>
                    <a:pt x="1280618" y="1965822"/>
                  </a:lnTo>
                  <a:lnTo>
                    <a:pt x="1234212" y="1975165"/>
                  </a:lnTo>
                  <a:lnTo>
                    <a:pt x="1187073" y="1982515"/>
                  </a:lnTo>
                  <a:lnTo>
                    <a:pt x="1139250" y="1987824"/>
                  </a:lnTo>
                  <a:lnTo>
                    <a:pt x="1090793" y="1991045"/>
                  </a:lnTo>
                  <a:lnTo>
                    <a:pt x="1041753" y="1992129"/>
                  </a:lnTo>
                  <a:lnTo>
                    <a:pt x="992713" y="1991045"/>
                  </a:lnTo>
                  <a:lnTo>
                    <a:pt x="944256" y="1987824"/>
                  </a:lnTo>
                  <a:lnTo>
                    <a:pt x="896434" y="1982515"/>
                  </a:lnTo>
                  <a:lnTo>
                    <a:pt x="849294" y="1975165"/>
                  </a:lnTo>
                  <a:lnTo>
                    <a:pt x="802889" y="1965822"/>
                  </a:lnTo>
                  <a:lnTo>
                    <a:pt x="757267" y="1954534"/>
                  </a:lnTo>
                  <a:lnTo>
                    <a:pt x="712479" y="1941349"/>
                  </a:lnTo>
                  <a:lnTo>
                    <a:pt x="668574" y="1926315"/>
                  </a:lnTo>
                  <a:lnTo>
                    <a:pt x="625604" y="1909478"/>
                  </a:lnTo>
                  <a:lnTo>
                    <a:pt x="583617" y="1890888"/>
                  </a:lnTo>
                  <a:lnTo>
                    <a:pt x="542664" y="1870592"/>
                  </a:lnTo>
                  <a:lnTo>
                    <a:pt x="502794" y="1848638"/>
                  </a:lnTo>
                  <a:lnTo>
                    <a:pt x="464059" y="1825074"/>
                  </a:lnTo>
                  <a:lnTo>
                    <a:pt x="426507" y="1799947"/>
                  </a:lnTo>
                  <a:lnTo>
                    <a:pt x="390190" y="1773306"/>
                  </a:lnTo>
                  <a:lnTo>
                    <a:pt x="355156" y="1745197"/>
                  </a:lnTo>
                  <a:lnTo>
                    <a:pt x="321456" y="1715670"/>
                  </a:lnTo>
                  <a:lnTo>
                    <a:pt x="289141" y="1684772"/>
                  </a:lnTo>
                  <a:lnTo>
                    <a:pt x="258259" y="1652550"/>
                  </a:lnTo>
                  <a:lnTo>
                    <a:pt x="228861" y="1619053"/>
                  </a:lnTo>
                  <a:lnTo>
                    <a:pt x="200998" y="1584329"/>
                  </a:lnTo>
                  <a:lnTo>
                    <a:pt x="174718" y="1548424"/>
                  </a:lnTo>
                  <a:lnTo>
                    <a:pt x="150073" y="1511388"/>
                  </a:lnTo>
                  <a:lnTo>
                    <a:pt x="127112" y="1473267"/>
                  </a:lnTo>
                  <a:lnTo>
                    <a:pt x="105885" y="1434110"/>
                  </a:lnTo>
                  <a:lnTo>
                    <a:pt x="86442" y="1393965"/>
                  </a:lnTo>
                  <a:lnTo>
                    <a:pt x="68833" y="1352879"/>
                  </a:lnTo>
                  <a:lnTo>
                    <a:pt x="53109" y="1310900"/>
                  </a:lnTo>
                  <a:lnTo>
                    <a:pt x="39319" y="1268077"/>
                  </a:lnTo>
                  <a:lnTo>
                    <a:pt x="27513" y="1224456"/>
                  </a:lnTo>
                  <a:lnTo>
                    <a:pt x="17742" y="1180086"/>
                  </a:lnTo>
                  <a:lnTo>
                    <a:pt x="10054" y="1135014"/>
                  </a:lnTo>
                  <a:lnTo>
                    <a:pt x="4502" y="1089289"/>
                  </a:lnTo>
                  <a:lnTo>
                    <a:pt x="1133" y="1042957"/>
                  </a:lnTo>
                  <a:lnTo>
                    <a:pt x="0" y="996068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68047" y="7474946"/>
            <a:ext cx="8077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0F3659"/>
                </a:solidFill>
                <a:latin typeface="Arial"/>
                <a:cs typeface="Arial"/>
              </a:rPr>
              <a:t>CLI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05789" y="4566175"/>
            <a:ext cx="3481704" cy="2569210"/>
            <a:chOff x="2105789" y="4566175"/>
            <a:chExt cx="3481704" cy="2569210"/>
          </a:xfrm>
        </p:grpSpPr>
        <p:sp>
          <p:nvSpPr>
            <p:cNvPr id="21" name="object 21"/>
            <p:cNvSpPr/>
            <p:nvPr/>
          </p:nvSpPr>
          <p:spPr>
            <a:xfrm>
              <a:off x="4627635" y="5774673"/>
              <a:ext cx="939165" cy="121285"/>
            </a:xfrm>
            <a:custGeom>
              <a:avLst/>
              <a:gdLst/>
              <a:ahLst/>
              <a:cxnLst/>
              <a:rect l="l" t="t" r="r" b="b"/>
              <a:pathLst>
                <a:path w="939164" h="121285">
                  <a:moveTo>
                    <a:pt x="0" y="120952"/>
                  </a:moveTo>
                  <a:lnTo>
                    <a:pt x="938799" y="0"/>
                  </a:lnTo>
                </a:path>
              </a:pathLst>
            </a:custGeom>
            <a:ln w="15706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06861" y="5748877"/>
              <a:ext cx="980440" cy="172720"/>
            </a:xfrm>
            <a:custGeom>
              <a:avLst/>
              <a:gdLst/>
              <a:ahLst/>
              <a:cxnLst/>
              <a:rect l="l" t="t" r="r" b="b"/>
              <a:pathLst>
                <a:path w="980439" h="172720">
                  <a:moveTo>
                    <a:pt x="66332" y="172567"/>
                  </a:moveTo>
                  <a:lnTo>
                    <a:pt x="58293" y="110248"/>
                  </a:lnTo>
                  <a:lnTo>
                    <a:pt x="0" y="149428"/>
                  </a:lnTo>
                  <a:lnTo>
                    <a:pt x="66332" y="172567"/>
                  </a:lnTo>
                  <a:close/>
                </a:path>
                <a:path w="980439" h="172720">
                  <a:moveTo>
                    <a:pt x="980338" y="23126"/>
                  </a:moveTo>
                  <a:lnTo>
                    <a:pt x="914006" y="0"/>
                  </a:lnTo>
                  <a:lnTo>
                    <a:pt x="922045" y="62318"/>
                  </a:lnTo>
                  <a:lnTo>
                    <a:pt x="980338" y="23126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70610" y="4580090"/>
              <a:ext cx="624205" cy="554990"/>
            </a:xfrm>
            <a:custGeom>
              <a:avLst/>
              <a:gdLst/>
              <a:ahLst/>
              <a:cxnLst/>
              <a:rect l="l" t="t" r="r" b="b"/>
              <a:pathLst>
                <a:path w="624205" h="554989">
                  <a:moveTo>
                    <a:pt x="0" y="0"/>
                  </a:moveTo>
                  <a:lnTo>
                    <a:pt x="623783" y="554613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54948" y="4566176"/>
              <a:ext cx="655320" cy="582930"/>
            </a:xfrm>
            <a:custGeom>
              <a:avLst/>
              <a:gdLst/>
              <a:ahLst/>
              <a:cxnLst/>
              <a:rect l="l" t="t" r="r" b="b"/>
              <a:pathLst>
                <a:path w="655319" h="582929">
                  <a:moveTo>
                    <a:pt x="67830" y="18262"/>
                  </a:moveTo>
                  <a:lnTo>
                    <a:pt x="0" y="0"/>
                  </a:lnTo>
                  <a:lnTo>
                    <a:pt x="26073" y="65214"/>
                  </a:lnTo>
                  <a:lnTo>
                    <a:pt x="67830" y="18262"/>
                  </a:lnTo>
                  <a:close/>
                </a:path>
                <a:path w="655319" h="582929">
                  <a:moveTo>
                    <a:pt x="655091" y="582447"/>
                  </a:moveTo>
                  <a:lnTo>
                    <a:pt x="629018" y="517220"/>
                  </a:lnTo>
                  <a:lnTo>
                    <a:pt x="587260" y="564172"/>
                  </a:lnTo>
                  <a:lnTo>
                    <a:pt x="655091" y="582447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21225" y="6615914"/>
              <a:ext cx="551180" cy="505459"/>
            </a:xfrm>
            <a:custGeom>
              <a:avLst/>
              <a:gdLst/>
              <a:ahLst/>
              <a:cxnLst/>
              <a:rect l="l" t="t" r="r" b="b"/>
              <a:pathLst>
                <a:path w="551180" h="505459">
                  <a:moveTo>
                    <a:pt x="0" y="505057"/>
                  </a:moveTo>
                  <a:lnTo>
                    <a:pt x="550915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05787" y="6601758"/>
              <a:ext cx="582295" cy="533400"/>
            </a:xfrm>
            <a:custGeom>
              <a:avLst/>
              <a:gdLst/>
              <a:ahLst/>
              <a:cxnLst/>
              <a:rect l="l" t="t" r="r" b="b"/>
              <a:pathLst>
                <a:path w="582294" h="533400">
                  <a:moveTo>
                    <a:pt x="67538" y="514070"/>
                  </a:moveTo>
                  <a:lnTo>
                    <a:pt x="25069" y="467766"/>
                  </a:lnTo>
                  <a:lnTo>
                    <a:pt x="0" y="533374"/>
                  </a:lnTo>
                  <a:lnTo>
                    <a:pt x="67538" y="514070"/>
                  </a:lnTo>
                  <a:close/>
                </a:path>
                <a:path w="582294" h="533400">
                  <a:moveTo>
                    <a:pt x="581787" y="0"/>
                  </a:moveTo>
                  <a:lnTo>
                    <a:pt x="514248" y="19316"/>
                  </a:lnTo>
                  <a:lnTo>
                    <a:pt x="556704" y="65620"/>
                  </a:lnTo>
                  <a:lnTo>
                    <a:pt x="581787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1308653" y="4304396"/>
            <a:ext cx="3018790" cy="1105535"/>
            <a:chOff x="11308653" y="4304396"/>
            <a:chExt cx="3018790" cy="1105535"/>
          </a:xfrm>
        </p:grpSpPr>
        <p:sp>
          <p:nvSpPr>
            <p:cNvPr id="28" name="object 28"/>
            <p:cNvSpPr/>
            <p:nvPr/>
          </p:nvSpPr>
          <p:spPr>
            <a:xfrm>
              <a:off x="11319131" y="4314874"/>
              <a:ext cx="2997835" cy="1084580"/>
            </a:xfrm>
            <a:custGeom>
              <a:avLst/>
              <a:gdLst/>
              <a:ahLst/>
              <a:cxnLst/>
              <a:rect l="l" t="t" r="r" b="b"/>
              <a:pathLst>
                <a:path w="2997834" h="1084579">
                  <a:moveTo>
                    <a:pt x="2997395" y="0"/>
                  </a:moveTo>
                  <a:lnTo>
                    <a:pt x="0" y="0"/>
                  </a:lnTo>
                  <a:lnTo>
                    <a:pt x="0" y="1084542"/>
                  </a:lnTo>
                  <a:lnTo>
                    <a:pt x="2997395" y="1084542"/>
                  </a:lnTo>
                  <a:lnTo>
                    <a:pt x="2997395" y="0"/>
                  </a:lnTo>
                  <a:close/>
                </a:path>
              </a:pathLst>
            </a:custGeom>
            <a:solidFill>
              <a:srgbClr val="B0A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319131" y="4314874"/>
              <a:ext cx="2997835" cy="1084580"/>
            </a:xfrm>
            <a:custGeom>
              <a:avLst/>
              <a:gdLst/>
              <a:ahLst/>
              <a:cxnLst/>
              <a:rect l="l" t="t" r="r" b="b"/>
              <a:pathLst>
                <a:path w="2997834" h="1084579">
                  <a:moveTo>
                    <a:pt x="0" y="0"/>
                  </a:moveTo>
                  <a:lnTo>
                    <a:pt x="2997334" y="0"/>
                  </a:lnTo>
                  <a:lnTo>
                    <a:pt x="2997334" y="1084543"/>
                  </a:lnTo>
                  <a:lnTo>
                    <a:pt x="0" y="108454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1256411" y="334276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8623469" y="2753968"/>
            <a:ext cx="10311765" cy="6036945"/>
            <a:chOff x="8623469" y="2753968"/>
            <a:chExt cx="10311765" cy="6036945"/>
          </a:xfrm>
        </p:grpSpPr>
        <p:sp>
          <p:nvSpPr>
            <p:cNvPr id="32" name="object 32"/>
            <p:cNvSpPr/>
            <p:nvPr/>
          </p:nvSpPr>
          <p:spPr>
            <a:xfrm>
              <a:off x="8626962" y="4897212"/>
              <a:ext cx="2713990" cy="0"/>
            </a:xfrm>
            <a:custGeom>
              <a:avLst/>
              <a:gdLst/>
              <a:ahLst/>
              <a:cxnLst/>
              <a:rect l="l" t="t" r="r" b="b"/>
              <a:pathLst>
                <a:path w="2713990">
                  <a:moveTo>
                    <a:pt x="0" y="0"/>
                  </a:moveTo>
                  <a:lnTo>
                    <a:pt x="2713919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99027" y="486579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37524" y="2753968"/>
              <a:ext cx="2997835" cy="6036945"/>
            </a:xfrm>
            <a:custGeom>
              <a:avLst/>
              <a:gdLst/>
              <a:ahLst/>
              <a:cxnLst/>
              <a:rect l="l" t="t" r="r" b="b"/>
              <a:pathLst>
                <a:path w="2997834" h="6036945">
                  <a:moveTo>
                    <a:pt x="2997290" y="0"/>
                  </a:moveTo>
                  <a:lnTo>
                    <a:pt x="0" y="0"/>
                  </a:lnTo>
                  <a:lnTo>
                    <a:pt x="0" y="6036559"/>
                  </a:lnTo>
                  <a:lnTo>
                    <a:pt x="2997290" y="6036559"/>
                  </a:lnTo>
                  <a:lnTo>
                    <a:pt x="2997290" y="0"/>
                  </a:lnTo>
                  <a:close/>
                </a:path>
              </a:pathLst>
            </a:custGeom>
            <a:solidFill>
              <a:srgbClr val="CCC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1286881" y="635228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5576479" y="2698347"/>
          <a:ext cx="8729345" cy="601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4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807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550">
                        <a:latin typeface="Times New Roman"/>
                        <a:cs typeface="Times New Roman"/>
                      </a:endParaRPr>
                    </a:p>
                    <a:p>
                      <a:pPr marL="732790" marR="259079" indent="-601345">
                        <a:lnSpc>
                          <a:spcPts val="3790"/>
                        </a:lnSpc>
                      </a:pPr>
                      <a:r>
                        <a:rPr sz="39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Kubernetes  Master</a:t>
                      </a:r>
                      <a:endParaRPr sz="3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554E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B w="9525">
                      <a:solidFill>
                        <a:srgbClr val="0F476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295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Worker </a:t>
                      </a:r>
                      <a:r>
                        <a:rPr sz="2950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Node</a:t>
                      </a:r>
                      <a:r>
                        <a:rPr sz="29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B0A7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2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554E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9525">
                      <a:solidFill>
                        <a:srgbClr val="0F476C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B0A7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0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554E4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  <a:p>
                      <a:pPr marL="2967990">
                        <a:lnSpc>
                          <a:spcPct val="100000"/>
                        </a:lnSpc>
                      </a:pPr>
                      <a:r>
                        <a:rPr sz="295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Worker </a:t>
                      </a:r>
                      <a:r>
                        <a:rPr sz="2950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Node</a:t>
                      </a:r>
                      <a:r>
                        <a:rPr sz="29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28575">
                      <a:solidFill>
                        <a:srgbClr val="0F476C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1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554E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B w="9525">
                      <a:solidFill>
                        <a:srgbClr val="0F476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2595"/>
                        </a:spcBef>
                      </a:pPr>
                      <a:r>
                        <a:rPr sz="295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Worker </a:t>
                      </a:r>
                      <a:r>
                        <a:rPr sz="2950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Node</a:t>
                      </a:r>
                      <a:r>
                        <a:rPr sz="29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329565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B0A7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8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554E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9525">
                      <a:solidFill>
                        <a:srgbClr val="0F476C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29565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B0A7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4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554E4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4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554E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B w="9525">
                      <a:solidFill>
                        <a:srgbClr val="0F476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2550"/>
                        </a:spcBef>
                      </a:pPr>
                      <a:r>
                        <a:rPr sz="295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Worker </a:t>
                      </a:r>
                      <a:r>
                        <a:rPr sz="2950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Node</a:t>
                      </a:r>
                      <a:r>
                        <a:rPr sz="295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32385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B0A7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7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554E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9525">
                      <a:solidFill>
                        <a:srgbClr val="0F476C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2385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B0A7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  <a:lnR w="28575">
                      <a:solidFill>
                        <a:srgbClr val="0F476C"/>
                      </a:solidFill>
                      <a:prstDash val="solid"/>
                    </a:lnR>
                    <a:lnT w="28575">
                      <a:solidFill>
                        <a:srgbClr val="0F476C"/>
                      </a:solidFill>
                      <a:prstDash val="solid"/>
                    </a:lnT>
                    <a:lnB w="28575">
                      <a:solidFill>
                        <a:srgbClr val="0F476C"/>
                      </a:solidFill>
                      <a:prstDash val="solid"/>
                    </a:lnB>
                    <a:solidFill>
                      <a:srgbClr val="554E4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F476C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7" name="object 37"/>
          <p:cNvSpPr/>
          <p:nvPr/>
        </p:nvSpPr>
        <p:spPr>
          <a:xfrm>
            <a:off x="11274630" y="785704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5937524" y="2753968"/>
            <a:ext cx="2997835" cy="6036945"/>
          </a:xfrm>
          <a:prstGeom prst="rect">
            <a:avLst/>
          </a:prstGeom>
          <a:ln w="20941">
            <a:solidFill>
              <a:srgbClr val="0F476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511175">
              <a:lnSpc>
                <a:spcPct val="100000"/>
              </a:lnSpc>
              <a:spcBef>
                <a:spcPts val="2835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Registry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313805" y="3363750"/>
            <a:ext cx="3729990" cy="4553585"/>
            <a:chOff x="14313805" y="3363750"/>
            <a:chExt cx="3729990" cy="4553585"/>
          </a:xfrm>
        </p:grpSpPr>
        <p:sp>
          <p:nvSpPr>
            <p:cNvPr id="40" name="object 40"/>
            <p:cNvSpPr/>
            <p:nvPr/>
          </p:nvSpPr>
          <p:spPr>
            <a:xfrm>
              <a:off x="16845246" y="3374221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0" y="940693"/>
                  </a:lnTo>
                  <a:lnTo>
                    <a:pt x="946672" y="940693"/>
                  </a:lnTo>
                  <a:lnTo>
                    <a:pt x="1181848" y="705517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00B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791919" y="3374221"/>
              <a:ext cx="235585" cy="941069"/>
            </a:xfrm>
            <a:custGeom>
              <a:avLst/>
              <a:gdLst/>
              <a:ahLst/>
              <a:cxnLst/>
              <a:rect l="l" t="t" r="r" b="b"/>
              <a:pathLst>
                <a:path w="235584" h="941070">
                  <a:moveTo>
                    <a:pt x="235176" y="0"/>
                  </a:moveTo>
                  <a:lnTo>
                    <a:pt x="0" y="235176"/>
                  </a:lnTo>
                  <a:lnTo>
                    <a:pt x="0" y="940693"/>
                  </a:lnTo>
                  <a:lnTo>
                    <a:pt x="235176" y="705517"/>
                  </a:lnTo>
                  <a:lnTo>
                    <a:pt x="2351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845246" y="3374221"/>
              <a:ext cx="1182370" cy="235585"/>
            </a:xfrm>
            <a:custGeom>
              <a:avLst/>
              <a:gdLst/>
              <a:ahLst/>
              <a:cxnLst/>
              <a:rect l="l" t="t" r="r" b="b"/>
              <a:pathLst>
                <a:path w="1182369" h="235585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946672" y="235176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845246" y="3374221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0" y="235171"/>
                  </a:moveTo>
                  <a:lnTo>
                    <a:pt x="235171" y="0"/>
                  </a:lnTo>
                  <a:lnTo>
                    <a:pt x="1181881" y="0"/>
                  </a:lnTo>
                  <a:lnTo>
                    <a:pt x="1181881" y="705515"/>
                  </a:lnTo>
                  <a:lnTo>
                    <a:pt x="946707" y="940688"/>
                  </a:lnTo>
                  <a:lnTo>
                    <a:pt x="0" y="940688"/>
                  </a:lnTo>
                  <a:lnTo>
                    <a:pt x="0" y="235171"/>
                  </a:lnTo>
                  <a:close/>
                </a:path>
                <a:path w="1182369" h="941070">
                  <a:moveTo>
                    <a:pt x="0" y="235171"/>
                  </a:moveTo>
                  <a:lnTo>
                    <a:pt x="946707" y="235171"/>
                  </a:lnTo>
                  <a:lnTo>
                    <a:pt x="1181881" y="0"/>
                  </a:lnTo>
                </a:path>
                <a:path w="1182369" h="941070">
                  <a:moveTo>
                    <a:pt x="946707" y="235171"/>
                  </a:moveTo>
                  <a:lnTo>
                    <a:pt x="946707" y="940688"/>
                  </a:lnTo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851319" y="5015292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0" y="940693"/>
                  </a:lnTo>
                  <a:lnTo>
                    <a:pt x="946672" y="940693"/>
                  </a:lnTo>
                  <a:lnTo>
                    <a:pt x="1181848" y="705517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797992" y="5015292"/>
              <a:ext cx="235585" cy="941069"/>
            </a:xfrm>
            <a:custGeom>
              <a:avLst/>
              <a:gdLst/>
              <a:ahLst/>
              <a:cxnLst/>
              <a:rect l="l" t="t" r="r" b="b"/>
              <a:pathLst>
                <a:path w="235584" h="941070">
                  <a:moveTo>
                    <a:pt x="235176" y="0"/>
                  </a:moveTo>
                  <a:lnTo>
                    <a:pt x="0" y="235176"/>
                  </a:lnTo>
                  <a:lnTo>
                    <a:pt x="0" y="940693"/>
                  </a:lnTo>
                  <a:lnTo>
                    <a:pt x="235176" y="705517"/>
                  </a:lnTo>
                  <a:lnTo>
                    <a:pt x="2351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851319" y="5015292"/>
              <a:ext cx="1182370" cy="235585"/>
            </a:xfrm>
            <a:custGeom>
              <a:avLst/>
              <a:gdLst/>
              <a:ahLst/>
              <a:cxnLst/>
              <a:rect l="l" t="t" r="r" b="b"/>
              <a:pathLst>
                <a:path w="1182369" h="235585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946672" y="235176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851318" y="5015292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0" y="235171"/>
                  </a:moveTo>
                  <a:lnTo>
                    <a:pt x="235172" y="0"/>
                  </a:lnTo>
                  <a:lnTo>
                    <a:pt x="1181882" y="0"/>
                  </a:lnTo>
                  <a:lnTo>
                    <a:pt x="1181882" y="705515"/>
                  </a:lnTo>
                  <a:lnTo>
                    <a:pt x="946708" y="940688"/>
                  </a:lnTo>
                  <a:lnTo>
                    <a:pt x="0" y="940688"/>
                  </a:lnTo>
                  <a:lnTo>
                    <a:pt x="0" y="235171"/>
                  </a:lnTo>
                  <a:close/>
                </a:path>
                <a:path w="1182369" h="941070">
                  <a:moveTo>
                    <a:pt x="0" y="235171"/>
                  </a:moveTo>
                  <a:lnTo>
                    <a:pt x="946708" y="235171"/>
                  </a:lnTo>
                  <a:lnTo>
                    <a:pt x="1181882" y="0"/>
                  </a:lnTo>
                </a:path>
                <a:path w="1182369" h="941070">
                  <a:moveTo>
                    <a:pt x="946708" y="235171"/>
                  </a:moveTo>
                  <a:lnTo>
                    <a:pt x="946708" y="940688"/>
                  </a:lnTo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845246" y="6576239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1181848" y="0"/>
                  </a:moveTo>
                  <a:lnTo>
                    <a:pt x="235176" y="0"/>
                  </a:lnTo>
                  <a:lnTo>
                    <a:pt x="0" y="235165"/>
                  </a:lnTo>
                  <a:lnTo>
                    <a:pt x="0" y="940683"/>
                  </a:lnTo>
                  <a:lnTo>
                    <a:pt x="946672" y="940683"/>
                  </a:lnTo>
                  <a:lnTo>
                    <a:pt x="1181848" y="705507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791919" y="6576239"/>
              <a:ext cx="235585" cy="941069"/>
            </a:xfrm>
            <a:custGeom>
              <a:avLst/>
              <a:gdLst/>
              <a:ahLst/>
              <a:cxnLst/>
              <a:rect l="l" t="t" r="r" b="b"/>
              <a:pathLst>
                <a:path w="235584" h="941070">
                  <a:moveTo>
                    <a:pt x="235176" y="0"/>
                  </a:moveTo>
                  <a:lnTo>
                    <a:pt x="0" y="235165"/>
                  </a:lnTo>
                  <a:lnTo>
                    <a:pt x="0" y="940683"/>
                  </a:lnTo>
                  <a:lnTo>
                    <a:pt x="235176" y="705507"/>
                  </a:lnTo>
                  <a:lnTo>
                    <a:pt x="2351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845246" y="6576239"/>
              <a:ext cx="1182370" cy="235585"/>
            </a:xfrm>
            <a:custGeom>
              <a:avLst/>
              <a:gdLst/>
              <a:ahLst/>
              <a:cxnLst/>
              <a:rect l="l" t="t" r="r" b="b"/>
              <a:pathLst>
                <a:path w="1182369" h="235584">
                  <a:moveTo>
                    <a:pt x="1181848" y="0"/>
                  </a:moveTo>
                  <a:lnTo>
                    <a:pt x="235176" y="0"/>
                  </a:lnTo>
                  <a:lnTo>
                    <a:pt x="0" y="235165"/>
                  </a:lnTo>
                  <a:lnTo>
                    <a:pt x="946672" y="235165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845246" y="6576239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0" y="235171"/>
                  </a:moveTo>
                  <a:lnTo>
                    <a:pt x="235171" y="0"/>
                  </a:lnTo>
                  <a:lnTo>
                    <a:pt x="1181881" y="0"/>
                  </a:lnTo>
                  <a:lnTo>
                    <a:pt x="1181881" y="705515"/>
                  </a:lnTo>
                  <a:lnTo>
                    <a:pt x="946707" y="940688"/>
                  </a:lnTo>
                  <a:lnTo>
                    <a:pt x="0" y="940688"/>
                  </a:lnTo>
                  <a:lnTo>
                    <a:pt x="0" y="235171"/>
                  </a:lnTo>
                  <a:close/>
                </a:path>
                <a:path w="1182369" h="941070">
                  <a:moveTo>
                    <a:pt x="0" y="235171"/>
                  </a:moveTo>
                  <a:lnTo>
                    <a:pt x="946707" y="235171"/>
                  </a:lnTo>
                  <a:lnTo>
                    <a:pt x="1181881" y="0"/>
                  </a:lnTo>
                </a:path>
                <a:path w="1182369" h="941070">
                  <a:moveTo>
                    <a:pt x="946707" y="235171"/>
                  </a:moveTo>
                  <a:lnTo>
                    <a:pt x="946707" y="940688"/>
                  </a:lnTo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316423" y="3374180"/>
              <a:ext cx="1621155" cy="2398395"/>
            </a:xfrm>
            <a:custGeom>
              <a:avLst/>
              <a:gdLst/>
              <a:ahLst/>
              <a:cxnLst/>
              <a:rect l="l" t="t" r="r" b="b"/>
              <a:pathLst>
                <a:path w="1621155" h="2398395">
                  <a:moveTo>
                    <a:pt x="0" y="0"/>
                  </a:moveTo>
                  <a:lnTo>
                    <a:pt x="1621040" y="2398028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316527" y="4857171"/>
              <a:ext cx="1621155" cy="915669"/>
            </a:xfrm>
            <a:custGeom>
              <a:avLst/>
              <a:gdLst/>
              <a:ahLst/>
              <a:cxnLst/>
              <a:rect l="l" t="t" r="r" b="b"/>
              <a:pathLst>
                <a:path w="1621155" h="915670">
                  <a:moveTo>
                    <a:pt x="0" y="0"/>
                  </a:moveTo>
                  <a:lnTo>
                    <a:pt x="1621048" y="915072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316423" y="5772205"/>
              <a:ext cx="1621155" cy="617220"/>
            </a:xfrm>
            <a:custGeom>
              <a:avLst/>
              <a:gdLst/>
              <a:ahLst/>
              <a:cxnLst/>
              <a:rect l="l" t="t" r="r" b="b"/>
              <a:pathLst>
                <a:path w="1621155" h="617220">
                  <a:moveTo>
                    <a:pt x="0" y="616825"/>
                  </a:moveTo>
                  <a:lnTo>
                    <a:pt x="1621040" y="0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316423" y="5772199"/>
              <a:ext cx="1621155" cy="2142490"/>
            </a:xfrm>
            <a:custGeom>
              <a:avLst/>
              <a:gdLst/>
              <a:ahLst/>
              <a:cxnLst/>
              <a:rect l="l" t="t" r="r" b="b"/>
              <a:pathLst>
                <a:path w="1621155" h="2142490">
                  <a:moveTo>
                    <a:pt x="0" y="2142366"/>
                  </a:moveTo>
                  <a:lnTo>
                    <a:pt x="1621039" y="0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465729" y="8716426"/>
            <a:ext cx="3437890" cy="1552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40080" indent="-628015">
              <a:lnSpc>
                <a:spcPts val="2555"/>
              </a:lnSpc>
              <a:spcBef>
                <a:spcPts val="90"/>
              </a:spcBef>
              <a:buFont typeface="Arial"/>
              <a:buChar char="•"/>
              <a:tabLst>
                <a:tab pos="640080" algn="l"/>
                <a:tab pos="640715" algn="l"/>
              </a:tabLst>
            </a:pP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Etcd</a:t>
            </a:r>
            <a:endParaRPr sz="2400">
              <a:latin typeface="Arial"/>
              <a:cs typeface="Arial"/>
            </a:endParaRPr>
          </a:p>
          <a:p>
            <a:pPr marL="640080" indent="-628015">
              <a:lnSpc>
                <a:spcPts val="2265"/>
              </a:lnSpc>
              <a:buFont typeface="Arial"/>
              <a:buChar char="•"/>
              <a:tabLst>
                <a:tab pos="640080" algn="l"/>
                <a:tab pos="640715" algn="l"/>
              </a:tabLst>
            </a:pP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API</a:t>
            </a:r>
            <a:r>
              <a:rPr sz="2400" b="1" spc="-1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629920" marR="5080" indent="-617855">
              <a:lnSpc>
                <a:spcPts val="2310"/>
              </a:lnSpc>
              <a:spcBef>
                <a:spcPts val="265"/>
              </a:spcBef>
              <a:buFont typeface="Arial"/>
              <a:buChar char="•"/>
              <a:tabLst>
                <a:tab pos="640080" algn="l"/>
                <a:tab pos="640715" algn="l"/>
              </a:tabLst>
            </a:pPr>
            <a:r>
              <a:rPr sz="2400" b="1" spc="-10" dirty="0">
                <a:solidFill>
                  <a:srgbClr val="0F3659"/>
                </a:solidFill>
                <a:latin typeface="Arial"/>
                <a:cs typeface="Arial"/>
              </a:rPr>
              <a:t>Controller Manager  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640080" indent="-628015">
              <a:lnSpc>
                <a:spcPts val="2325"/>
              </a:lnSpc>
              <a:buFont typeface="Arial"/>
              <a:buChar char="•"/>
              <a:tabLst>
                <a:tab pos="640080" algn="l"/>
                <a:tab pos="640715" algn="l"/>
              </a:tabLst>
            </a:pPr>
            <a:r>
              <a:rPr sz="2400" b="1" spc="-10" dirty="0">
                <a:solidFill>
                  <a:srgbClr val="0F3659"/>
                </a:solidFill>
                <a:latin typeface="Arial"/>
                <a:cs typeface="Arial"/>
              </a:rPr>
              <a:t>Scheduler</a:t>
            </a:r>
            <a:r>
              <a:rPr sz="2400" b="1" spc="-2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Kubernetes</a:t>
            </a:r>
            <a:r>
              <a:rPr spc="290" dirty="0"/>
              <a:t> </a:t>
            </a:r>
            <a:r>
              <a:rPr spc="165" dirty="0"/>
              <a:t>Architecture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71480">
              <a:lnSpc>
                <a:spcPts val="2870"/>
              </a:lnSpc>
            </a:pPr>
            <a:r>
              <a:rPr spc="-20" dirty="0"/>
              <a:t>Worker </a:t>
            </a:r>
            <a:r>
              <a:rPr spc="50" dirty="0"/>
              <a:t>Node</a:t>
            </a:r>
            <a:r>
              <a:rPr spc="25" dirty="0"/>
              <a:t> </a:t>
            </a:r>
            <a:r>
              <a:rPr spc="5" dirty="0"/>
              <a:t>1</a:t>
            </a:r>
          </a:p>
          <a:p>
            <a:pPr marL="86995">
              <a:lnSpc>
                <a:spcPts val="4730"/>
              </a:lnSpc>
            </a:pPr>
            <a:r>
              <a:rPr sz="3950" dirty="0">
                <a:solidFill>
                  <a:srgbClr val="0F3659"/>
                </a:solidFill>
              </a:rPr>
              <a:t>UI</a:t>
            </a:r>
            <a:endParaRPr sz="3950"/>
          </a:p>
          <a:p>
            <a:pPr marL="10571480">
              <a:lnSpc>
                <a:spcPct val="100000"/>
              </a:lnSpc>
              <a:spcBef>
                <a:spcPts val="3410"/>
              </a:spcBef>
            </a:pPr>
            <a:r>
              <a:rPr spc="-20" dirty="0"/>
              <a:t>Worker </a:t>
            </a:r>
            <a:r>
              <a:rPr spc="50" dirty="0"/>
              <a:t>Node</a:t>
            </a:r>
            <a:r>
              <a:rPr spc="25" dirty="0"/>
              <a:t> </a:t>
            </a:r>
            <a:r>
              <a:rPr spc="5" dirty="0"/>
              <a:t>2</a:t>
            </a:r>
          </a:p>
          <a:p>
            <a:pPr marL="4738370">
              <a:lnSpc>
                <a:spcPts val="4265"/>
              </a:lnSpc>
              <a:spcBef>
                <a:spcPts val="710"/>
              </a:spcBef>
            </a:pPr>
            <a:r>
              <a:rPr sz="3950" spc="25" dirty="0"/>
              <a:t>Kubernetes</a:t>
            </a:r>
            <a:endParaRPr sz="3950"/>
          </a:p>
          <a:p>
            <a:pPr marL="2176780">
              <a:lnSpc>
                <a:spcPts val="3910"/>
              </a:lnSpc>
              <a:tabLst>
                <a:tab pos="5339080" algn="l"/>
              </a:tabLst>
            </a:pPr>
            <a:r>
              <a:rPr sz="5925" spc="-104" baseline="12658" dirty="0">
                <a:solidFill>
                  <a:srgbClr val="0F3659"/>
                </a:solidFill>
              </a:rPr>
              <a:t>API	</a:t>
            </a:r>
            <a:r>
              <a:rPr sz="3950" dirty="0"/>
              <a:t>Master</a:t>
            </a:r>
            <a:endParaRPr sz="3950"/>
          </a:p>
          <a:p>
            <a:pPr marL="10571480">
              <a:lnSpc>
                <a:spcPts val="3180"/>
              </a:lnSpc>
            </a:pPr>
            <a:r>
              <a:rPr spc="-20" dirty="0"/>
              <a:t>Worker </a:t>
            </a:r>
            <a:r>
              <a:rPr spc="50" dirty="0"/>
              <a:t>Node</a:t>
            </a:r>
            <a:r>
              <a:rPr spc="-50" dirty="0"/>
              <a:t> </a:t>
            </a:r>
            <a:r>
              <a:rPr spc="5" dirty="0"/>
              <a:t>3</a:t>
            </a:r>
          </a:p>
          <a:p>
            <a:pPr>
              <a:lnSpc>
                <a:spcPct val="100000"/>
              </a:lnSpc>
            </a:pPr>
            <a:endParaRPr sz="290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/>
          </a:p>
          <a:p>
            <a:pPr>
              <a:lnSpc>
                <a:spcPts val="4550"/>
              </a:lnSpc>
              <a:spcBef>
                <a:spcPts val="5"/>
              </a:spcBef>
              <a:tabLst>
                <a:tab pos="10571480" algn="l"/>
              </a:tabLst>
            </a:pPr>
            <a:r>
              <a:rPr sz="5925" baseline="4219" dirty="0">
                <a:solidFill>
                  <a:srgbClr val="0F3659"/>
                </a:solidFill>
              </a:rPr>
              <a:t>CLI	</a:t>
            </a:r>
            <a:r>
              <a:rPr sz="2950" spc="-20" dirty="0"/>
              <a:t>Worker </a:t>
            </a:r>
            <a:r>
              <a:rPr sz="2950" spc="50" dirty="0"/>
              <a:t>Node</a:t>
            </a:r>
            <a:r>
              <a:rPr sz="2950" spc="-50" dirty="0"/>
              <a:t> </a:t>
            </a:r>
            <a:r>
              <a:rPr sz="2950" spc="5" dirty="0"/>
              <a:t>n</a:t>
            </a:r>
            <a:endParaRPr sz="2950"/>
          </a:p>
          <a:p>
            <a:pPr algn="r">
              <a:lnSpc>
                <a:spcPts val="3950"/>
              </a:lnSpc>
            </a:pPr>
            <a:r>
              <a:rPr sz="3450" b="1" spc="5" dirty="0">
                <a:latin typeface="Arial"/>
                <a:cs typeface="Arial"/>
              </a:rPr>
              <a:t>Re</a:t>
            </a:r>
            <a:r>
              <a:rPr sz="3450" b="1" dirty="0">
                <a:latin typeface="Arial"/>
                <a:cs typeface="Arial"/>
              </a:rPr>
              <a:t>gi</a:t>
            </a:r>
            <a:r>
              <a:rPr sz="3450" b="1" spc="5" dirty="0">
                <a:latin typeface="Arial"/>
                <a:cs typeface="Arial"/>
              </a:rPr>
              <a:t>stry</a:t>
            </a:r>
            <a:endParaRPr sz="3450">
              <a:latin typeface="Arial"/>
              <a:cs typeface="Arial"/>
            </a:endParaRPr>
          </a:p>
          <a:p>
            <a:pPr marL="4497070">
              <a:lnSpc>
                <a:spcPts val="2555"/>
              </a:lnSpc>
              <a:spcBef>
                <a:spcPts val="965"/>
              </a:spcBef>
              <a:tabLst>
                <a:tab pos="5125085" algn="l"/>
              </a:tabLst>
            </a:pPr>
            <a:r>
              <a:rPr sz="2400" spc="-5" dirty="0">
                <a:solidFill>
                  <a:srgbClr val="0F3659"/>
                </a:solidFill>
              </a:rPr>
              <a:t>•	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Etcd</a:t>
            </a:r>
            <a:endParaRPr sz="2400">
              <a:latin typeface="Arial"/>
              <a:cs typeface="Arial"/>
            </a:endParaRPr>
          </a:p>
          <a:p>
            <a:pPr marL="4497070">
              <a:lnSpc>
                <a:spcPts val="2265"/>
              </a:lnSpc>
              <a:tabLst>
                <a:tab pos="5125085" algn="l"/>
              </a:tabLst>
            </a:pPr>
            <a:r>
              <a:rPr sz="2400" spc="-5" dirty="0">
                <a:solidFill>
                  <a:srgbClr val="0F3659"/>
                </a:solidFill>
              </a:rPr>
              <a:t>•	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API</a:t>
            </a:r>
            <a:r>
              <a:rPr sz="2400" b="1" spc="-1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5114925" marR="9310370" indent="-617855">
              <a:lnSpc>
                <a:spcPts val="2310"/>
              </a:lnSpc>
              <a:spcBef>
                <a:spcPts val="265"/>
              </a:spcBef>
              <a:tabLst>
                <a:tab pos="5125085" algn="l"/>
              </a:tabLst>
            </a:pPr>
            <a:r>
              <a:rPr sz="2400" spc="-5" dirty="0">
                <a:solidFill>
                  <a:srgbClr val="0F3659"/>
                </a:solidFill>
              </a:rPr>
              <a:t>•		</a:t>
            </a:r>
            <a:r>
              <a:rPr sz="2400" b="1" spc="-10" dirty="0">
                <a:solidFill>
                  <a:srgbClr val="0F3659"/>
                </a:solidFill>
                <a:latin typeface="Arial"/>
                <a:cs typeface="Arial"/>
              </a:rPr>
              <a:t>Controller Manager  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4497070">
              <a:lnSpc>
                <a:spcPts val="2325"/>
              </a:lnSpc>
              <a:tabLst>
                <a:tab pos="5125085" algn="l"/>
              </a:tabLst>
            </a:pPr>
            <a:r>
              <a:rPr sz="2400" spc="-5" dirty="0">
                <a:solidFill>
                  <a:srgbClr val="0F3659"/>
                </a:solidFill>
              </a:rPr>
              <a:t>•	</a:t>
            </a:r>
            <a:r>
              <a:rPr sz="2400" b="1" spc="-10" dirty="0">
                <a:solidFill>
                  <a:srgbClr val="0F3659"/>
                </a:solidFill>
                <a:latin typeface="Arial"/>
                <a:cs typeface="Arial"/>
              </a:rPr>
              <a:t>Scheduler 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4496" y="152895"/>
            <a:ext cx="18681065" cy="8693150"/>
            <a:chOff x="264496" y="152895"/>
            <a:chExt cx="18681065" cy="8693150"/>
          </a:xfrm>
        </p:grpSpPr>
        <p:sp>
          <p:nvSpPr>
            <p:cNvPr id="9" name="object 9"/>
            <p:cNvSpPr/>
            <p:nvPr/>
          </p:nvSpPr>
          <p:spPr>
            <a:xfrm>
              <a:off x="13557388" y="152895"/>
              <a:ext cx="2248894" cy="22488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4698" y="4857129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1041758" y="0"/>
                  </a:moveTo>
                  <a:lnTo>
                    <a:pt x="992718" y="1084"/>
                  </a:lnTo>
                  <a:lnTo>
                    <a:pt x="944262" y="4304"/>
                  </a:lnTo>
                  <a:lnTo>
                    <a:pt x="896439" y="9613"/>
                  </a:lnTo>
                  <a:lnTo>
                    <a:pt x="849299" y="16963"/>
                  </a:lnTo>
                  <a:lnTo>
                    <a:pt x="802894" y="26306"/>
                  </a:lnTo>
                  <a:lnTo>
                    <a:pt x="757272" y="37594"/>
                  </a:lnTo>
                  <a:lnTo>
                    <a:pt x="712483" y="50780"/>
                  </a:lnTo>
                  <a:lnTo>
                    <a:pt x="668579" y="65815"/>
                  </a:lnTo>
                  <a:lnTo>
                    <a:pt x="625608" y="82651"/>
                  </a:lnTo>
                  <a:lnTo>
                    <a:pt x="583621" y="101241"/>
                  </a:lnTo>
                  <a:lnTo>
                    <a:pt x="542668" y="121537"/>
                  </a:lnTo>
                  <a:lnTo>
                    <a:pt x="502798" y="143492"/>
                  </a:lnTo>
                  <a:lnTo>
                    <a:pt x="464062" y="167056"/>
                  </a:lnTo>
                  <a:lnTo>
                    <a:pt x="426511" y="192183"/>
                  </a:lnTo>
                  <a:lnTo>
                    <a:pt x="390193" y="218825"/>
                  </a:lnTo>
                  <a:lnTo>
                    <a:pt x="355159" y="246934"/>
                  </a:lnTo>
                  <a:lnTo>
                    <a:pt x="321459" y="276461"/>
                  </a:lnTo>
                  <a:lnTo>
                    <a:pt x="289143" y="307360"/>
                  </a:lnTo>
                  <a:lnTo>
                    <a:pt x="258261" y="339582"/>
                  </a:lnTo>
                  <a:lnTo>
                    <a:pt x="228863" y="373079"/>
                  </a:lnTo>
                  <a:lnTo>
                    <a:pt x="201000" y="407804"/>
                  </a:lnTo>
                  <a:lnTo>
                    <a:pt x="174720" y="443709"/>
                  </a:lnTo>
                  <a:lnTo>
                    <a:pt x="150074" y="480746"/>
                  </a:lnTo>
                  <a:lnTo>
                    <a:pt x="127113" y="518867"/>
                  </a:lnTo>
                  <a:lnTo>
                    <a:pt x="105886" y="558024"/>
                  </a:lnTo>
                  <a:lnTo>
                    <a:pt x="86443" y="598170"/>
                  </a:lnTo>
                  <a:lnTo>
                    <a:pt x="68834" y="639257"/>
                  </a:lnTo>
                  <a:lnTo>
                    <a:pt x="53109" y="681236"/>
                  </a:lnTo>
                  <a:lnTo>
                    <a:pt x="39319" y="724061"/>
                  </a:lnTo>
                  <a:lnTo>
                    <a:pt x="27513" y="767682"/>
                  </a:lnTo>
                  <a:lnTo>
                    <a:pt x="17742" y="812053"/>
                  </a:lnTo>
                  <a:lnTo>
                    <a:pt x="10055" y="857126"/>
                  </a:lnTo>
                  <a:lnTo>
                    <a:pt x="4502" y="902852"/>
                  </a:lnTo>
                  <a:lnTo>
                    <a:pt x="1133" y="949184"/>
                  </a:lnTo>
                  <a:lnTo>
                    <a:pt x="0" y="996074"/>
                  </a:lnTo>
                  <a:lnTo>
                    <a:pt x="1133" y="1042963"/>
                  </a:lnTo>
                  <a:lnTo>
                    <a:pt x="4502" y="1089294"/>
                  </a:lnTo>
                  <a:lnTo>
                    <a:pt x="10055" y="1135020"/>
                  </a:lnTo>
                  <a:lnTo>
                    <a:pt x="17742" y="1180091"/>
                  </a:lnTo>
                  <a:lnTo>
                    <a:pt x="27513" y="1224462"/>
                  </a:lnTo>
                  <a:lnTo>
                    <a:pt x="39319" y="1268083"/>
                  </a:lnTo>
                  <a:lnTo>
                    <a:pt x="53109" y="1310906"/>
                  </a:lnTo>
                  <a:lnTo>
                    <a:pt x="68834" y="1352885"/>
                  </a:lnTo>
                  <a:lnTo>
                    <a:pt x="86443" y="1393971"/>
                  </a:lnTo>
                  <a:lnTo>
                    <a:pt x="105886" y="1434117"/>
                  </a:lnTo>
                  <a:lnTo>
                    <a:pt x="127113" y="1473274"/>
                  </a:lnTo>
                  <a:lnTo>
                    <a:pt x="150074" y="1511394"/>
                  </a:lnTo>
                  <a:lnTo>
                    <a:pt x="174720" y="1548431"/>
                  </a:lnTo>
                  <a:lnTo>
                    <a:pt x="201000" y="1584335"/>
                  </a:lnTo>
                  <a:lnTo>
                    <a:pt x="228863" y="1619060"/>
                  </a:lnTo>
                  <a:lnTo>
                    <a:pt x="258261" y="1652557"/>
                  </a:lnTo>
                  <a:lnTo>
                    <a:pt x="289143" y="1684779"/>
                  </a:lnTo>
                  <a:lnTo>
                    <a:pt x="321459" y="1715677"/>
                  </a:lnTo>
                  <a:lnTo>
                    <a:pt x="355159" y="1745205"/>
                  </a:lnTo>
                  <a:lnTo>
                    <a:pt x="390193" y="1773313"/>
                  </a:lnTo>
                  <a:lnTo>
                    <a:pt x="426511" y="1799955"/>
                  </a:lnTo>
                  <a:lnTo>
                    <a:pt x="464062" y="1825082"/>
                  </a:lnTo>
                  <a:lnTo>
                    <a:pt x="502798" y="1848646"/>
                  </a:lnTo>
                  <a:lnTo>
                    <a:pt x="542668" y="1870600"/>
                  </a:lnTo>
                  <a:lnTo>
                    <a:pt x="583621" y="1890896"/>
                  </a:lnTo>
                  <a:lnTo>
                    <a:pt x="625608" y="1909486"/>
                  </a:lnTo>
                  <a:lnTo>
                    <a:pt x="668579" y="1926323"/>
                  </a:lnTo>
                  <a:lnTo>
                    <a:pt x="712483" y="1941358"/>
                  </a:lnTo>
                  <a:lnTo>
                    <a:pt x="757272" y="1954543"/>
                  </a:lnTo>
                  <a:lnTo>
                    <a:pt x="802894" y="1965831"/>
                  </a:lnTo>
                  <a:lnTo>
                    <a:pt x="849299" y="1975174"/>
                  </a:lnTo>
                  <a:lnTo>
                    <a:pt x="896439" y="1982524"/>
                  </a:lnTo>
                  <a:lnTo>
                    <a:pt x="944262" y="1987833"/>
                  </a:lnTo>
                  <a:lnTo>
                    <a:pt x="992718" y="1991054"/>
                  </a:lnTo>
                  <a:lnTo>
                    <a:pt x="1041758" y="1992138"/>
                  </a:lnTo>
                  <a:lnTo>
                    <a:pt x="1090798" y="1991054"/>
                  </a:lnTo>
                  <a:lnTo>
                    <a:pt x="1139255" y="1987833"/>
                  </a:lnTo>
                  <a:lnTo>
                    <a:pt x="1187078" y="1982524"/>
                  </a:lnTo>
                  <a:lnTo>
                    <a:pt x="1234217" y="1975174"/>
                  </a:lnTo>
                  <a:lnTo>
                    <a:pt x="1280623" y="1965831"/>
                  </a:lnTo>
                  <a:lnTo>
                    <a:pt x="1326245" y="1954543"/>
                  </a:lnTo>
                  <a:lnTo>
                    <a:pt x="1371033" y="1941358"/>
                  </a:lnTo>
                  <a:lnTo>
                    <a:pt x="1414938" y="1926323"/>
                  </a:lnTo>
                  <a:lnTo>
                    <a:pt x="1457909" y="1909486"/>
                  </a:lnTo>
                  <a:lnTo>
                    <a:pt x="1499896" y="1890896"/>
                  </a:lnTo>
                  <a:lnTo>
                    <a:pt x="1540849" y="1870600"/>
                  </a:lnTo>
                  <a:lnTo>
                    <a:pt x="1580719" y="1848646"/>
                  </a:lnTo>
                  <a:lnTo>
                    <a:pt x="1619454" y="1825082"/>
                  </a:lnTo>
                  <a:lnTo>
                    <a:pt x="1657006" y="1799955"/>
                  </a:lnTo>
                  <a:lnTo>
                    <a:pt x="1693324" y="1773313"/>
                  </a:lnTo>
                  <a:lnTo>
                    <a:pt x="1728358" y="1745205"/>
                  </a:lnTo>
                  <a:lnTo>
                    <a:pt x="1762058" y="1715677"/>
                  </a:lnTo>
                  <a:lnTo>
                    <a:pt x="1794374" y="1684779"/>
                  </a:lnTo>
                  <a:lnTo>
                    <a:pt x="1825255" y="1652557"/>
                  </a:lnTo>
                  <a:lnTo>
                    <a:pt x="1854653" y="1619060"/>
                  </a:lnTo>
                  <a:lnTo>
                    <a:pt x="1882517" y="1584335"/>
                  </a:lnTo>
                  <a:lnTo>
                    <a:pt x="1908797" y="1548431"/>
                  </a:lnTo>
                  <a:lnTo>
                    <a:pt x="1933442" y="1511394"/>
                  </a:lnTo>
                  <a:lnTo>
                    <a:pt x="1956404" y="1473274"/>
                  </a:lnTo>
                  <a:lnTo>
                    <a:pt x="1977631" y="1434117"/>
                  </a:lnTo>
                  <a:lnTo>
                    <a:pt x="1997074" y="1393971"/>
                  </a:lnTo>
                  <a:lnTo>
                    <a:pt x="2014683" y="1352885"/>
                  </a:lnTo>
                  <a:lnTo>
                    <a:pt x="2030407" y="1310906"/>
                  </a:lnTo>
                  <a:lnTo>
                    <a:pt x="2044198" y="1268083"/>
                  </a:lnTo>
                  <a:lnTo>
                    <a:pt x="2056003" y="1224462"/>
                  </a:lnTo>
                  <a:lnTo>
                    <a:pt x="2065775" y="1180091"/>
                  </a:lnTo>
                  <a:lnTo>
                    <a:pt x="2073462" y="1135020"/>
                  </a:lnTo>
                  <a:lnTo>
                    <a:pt x="2079015" y="1089294"/>
                  </a:lnTo>
                  <a:lnTo>
                    <a:pt x="2082383" y="1042963"/>
                  </a:lnTo>
                  <a:lnTo>
                    <a:pt x="2083517" y="996074"/>
                  </a:lnTo>
                  <a:lnTo>
                    <a:pt x="2082383" y="949184"/>
                  </a:lnTo>
                  <a:lnTo>
                    <a:pt x="2079015" y="902852"/>
                  </a:lnTo>
                  <a:lnTo>
                    <a:pt x="2073462" y="857126"/>
                  </a:lnTo>
                  <a:lnTo>
                    <a:pt x="2065775" y="812053"/>
                  </a:lnTo>
                  <a:lnTo>
                    <a:pt x="2056003" y="767682"/>
                  </a:lnTo>
                  <a:lnTo>
                    <a:pt x="2044198" y="724061"/>
                  </a:lnTo>
                  <a:lnTo>
                    <a:pt x="2030407" y="681236"/>
                  </a:lnTo>
                  <a:lnTo>
                    <a:pt x="2014683" y="639257"/>
                  </a:lnTo>
                  <a:lnTo>
                    <a:pt x="1997074" y="598170"/>
                  </a:lnTo>
                  <a:lnTo>
                    <a:pt x="1977631" y="558024"/>
                  </a:lnTo>
                  <a:lnTo>
                    <a:pt x="1956404" y="518867"/>
                  </a:lnTo>
                  <a:lnTo>
                    <a:pt x="1933442" y="480746"/>
                  </a:lnTo>
                  <a:lnTo>
                    <a:pt x="1908797" y="443709"/>
                  </a:lnTo>
                  <a:lnTo>
                    <a:pt x="1882517" y="407804"/>
                  </a:lnTo>
                  <a:lnTo>
                    <a:pt x="1854653" y="373079"/>
                  </a:lnTo>
                  <a:lnTo>
                    <a:pt x="1825255" y="339582"/>
                  </a:lnTo>
                  <a:lnTo>
                    <a:pt x="1794374" y="307360"/>
                  </a:lnTo>
                  <a:lnTo>
                    <a:pt x="1762058" y="276461"/>
                  </a:lnTo>
                  <a:lnTo>
                    <a:pt x="1728358" y="246934"/>
                  </a:lnTo>
                  <a:lnTo>
                    <a:pt x="1693324" y="218825"/>
                  </a:lnTo>
                  <a:lnTo>
                    <a:pt x="1657006" y="192183"/>
                  </a:lnTo>
                  <a:lnTo>
                    <a:pt x="1619454" y="167056"/>
                  </a:lnTo>
                  <a:lnTo>
                    <a:pt x="1580719" y="143492"/>
                  </a:lnTo>
                  <a:lnTo>
                    <a:pt x="1540849" y="121537"/>
                  </a:lnTo>
                  <a:lnTo>
                    <a:pt x="1499896" y="101241"/>
                  </a:lnTo>
                  <a:lnTo>
                    <a:pt x="1457909" y="82651"/>
                  </a:lnTo>
                  <a:lnTo>
                    <a:pt x="1414938" y="65815"/>
                  </a:lnTo>
                  <a:lnTo>
                    <a:pt x="1371033" y="50780"/>
                  </a:lnTo>
                  <a:lnTo>
                    <a:pt x="1326245" y="37594"/>
                  </a:lnTo>
                  <a:lnTo>
                    <a:pt x="1280623" y="26306"/>
                  </a:lnTo>
                  <a:lnTo>
                    <a:pt x="1234217" y="16963"/>
                  </a:lnTo>
                  <a:lnTo>
                    <a:pt x="1187078" y="9613"/>
                  </a:lnTo>
                  <a:lnTo>
                    <a:pt x="1139255" y="4304"/>
                  </a:lnTo>
                  <a:lnTo>
                    <a:pt x="1090798" y="1084"/>
                  </a:lnTo>
                  <a:lnTo>
                    <a:pt x="1041758" y="0"/>
                  </a:lnTo>
                  <a:close/>
                </a:path>
              </a:pathLst>
            </a:custGeom>
            <a:solidFill>
              <a:srgbClr val="CCE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698" y="4857129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0" y="996069"/>
                  </a:moveTo>
                  <a:lnTo>
                    <a:pt x="1133" y="949179"/>
                  </a:lnTo>
                  <a:lnTo>
                    <a:pt x="4502" y="902847"/>
                  </a:lnTo>
                  <a:lnTo>
                    <a:pt x="10054" y="857121"/>
                  </a:lnTo>
                  <a:lnTo>
                    <a:pt x="17742" y="812049"/>
                  </a:lnTo>
                  <a:lnTo>
                    <a:pt x="27513" y="767679"/>
                  </a:lnTo>
                  <a:lnTo>
                    <a:pt x="39319" y="724057"/>
                  </a:lnTo>
                  <a:lnTo>
                    <a:pt x="53109" y="681233"/>
                  </a:lnTo>
                  <a:lnTo>
                    <a:pt x="68833" y="639254"/>
                  </a:lnTo>
                  <a:lnTo>
                    <a:pt x="86442" y="598168"/>
                  </a:lnTo>
                  <a:lnTo>
                    <a:pt x="105885" y="558022"/>
                  </a:lnTo>
                  <a:lnTo>
                    <a:pt x="127112" y="518865"/>
                  </a:lnTo>
                  <a:lnTo>
                    <a:pt x="150073" y="480744"/>
                  </a:lnTo>
                  <a:lnTo>
                    <a:pt x="174718" y="443707"/>
                  </a:lnTo>
                  <a:lnTo>
                    <a:pt x="200998" y="407803"/>
                  </a:lnTo>
                  <a:lnTo>
                    <a:pt x="228861" y="373078"/>
                  </a:lnTo>
                  <a:lnTo>
                    <a:pt x="258259" y="339580"/>
                  </a:lnTo>
                  <a:lnTo>
                    <a:pt x="289141" y="307359"/>
                  </a:lnTo>
                  <a:lnTo>
                    <a:pt x="321456" y="276460"/>
                  </a:lnTo>
                  <a:lnTo>
                    <a:pt x="355156" y="246933"/>
                  </a:lnTo>
                  <a:lnTo>
                    <a:pt x="390190" y="218824"/>
                  </a:lnTo>
                  <a:lnTo>
                    <a:pt x="426507" y="192183"/>
                  </a:lnTo>
                  <a:lnTo>
                    <a:pt x="464059" y="167056"/>
                  </a:lnTo>
                  <a:lnTo>
                    <a:pt x="502794" y="143491"/>
                  </a:lnTo>
                  <a:lnTo>
                    <a:pt x="542664" y="121537"/>
                  </a:lnTo>
                  <a:lnTo>
                    <a:pt x="583617" y="101241"/>
                  </a:lnTo>
                  <a:lnTo>
                    <a:pt x="625604" y="82651"/>
                  </a:lnTo>
                  <a:lnTo>
                    <a:pt x="668574" y="65814"/>
                  </a:lnTo>
                  <a:lnTo>
                    <a:pt x="712479" y="50780"/>
                  </a:lnTo>
                  <a:lnTo>
                    <a:pt x="757267" y="37594"/>
                  </a:lnTo>
                  <a:lnTo>
                    <a:pt x="802889" y="26306"/>
                  </a:lnTo>
                  <a:lnTo>
                    <a:pt x="849294" y="16963"/>
                  </a:lnTo>
                  <a:lnTo>
                    <a:pt x="896434" y="9613"/>
                  </a:lnTo>
                  <a:lnTo>
                    <a:pt x="944256" y="4304"/>
                  </a:lnTo>
                  <a:lnTo>
                    <a:pt x="992713" y="1084"/>
                  </a:lnTo>
                  <a:lnTo>
                    <a:pt x="1041753" y="0"/>
                  </a:lnTo>
                  <a:lnTo>
                    <a:pt x="1090793" y="1084"/>
                  </a:lnTo>
                  <a:lnTo>
                    <a:pt x="1139250" y="4304"/>
                  </a:lnTo>
                  <a:lnTo>
                    <a:pt x="1187073" y="9613"/>
                  </a:lnTo>
                  <a:lnTo>
                    <a:pt x="1234213" y="16963"/>
                  </a:lnTo>
                  <a:lnTo>
                    <a:pt x="1280618" y="26306"/>
                  </a:lnTo>
                  <a:lnTo>
                    <a:pt x="1326241" y="37594"/>
                  </a:lnTo>
                  <a:lnTo>
                    <a:pt x="1371029" y="50780"/>
                  </a:lnTo>
                  <a:lnTo>
                    <a:pt x="1414934" y="65814"/>
                  </a:lnTo>
                  <a:lnTo>
                    <a:pt x="1457905" y="82651"/>
                  </a:lnTo>
                  <a:lnTo>
                    <a:pt x="1499892" y="101241"/>
                  </a:lnTo>
                  <a:lnTo>
                    <a:pt x="1540845" y="121537"/>
                  </a:lnTo>
                  <a:lnTo>
                    <a:pt x="1580715" y="143491"/>
                  </a:lnTo>
                  <a:lnTo>
                    <a:pt x="1619451" y="167056"/>
                  </a:lnTo>
                  <a:lnTo>
                    <a:pt x="1657003" y="192183"/>
                  </a:lnTo>
                  <a:lnTo>
                    <a:pt x="1693320" y="218824"/>
                  </a:lnTo>
                  <a:lnTo>
                    <a:pt x="1728354" y="246933"/>
                  </a:lnTo>
                  <a:lnTo>
                    <a:pt x="1762054" y="276460"/>
                  </a:lnTo>
                  <a:lnTo>
                    <a:pt x="1794370" y="307359"/>
                  </a:lnTo>
                  <a:lnTo>
                    <a:pt x="1825252" y="339580"/>
                  </a:lnTo>
                  <a:lnTo>
                    <a:pt x="1854650" y="373078"/>
                  </a:lnTo>
                  <a:lnTo>
                    <a:pt x="1882514" y="407803"/>
                  </a:lnTo>
                  <a:lnTo>
                    <a:pt x="1908794" y="443707"/>
                  </a:lnTo>
                  <a:lnTo>
                    <a:pt x="1933440" y="480744"/>
                  </a:lnTo>
                  <a:lnTo>
                    <a:pt x="1956401" y="518865"/>
                  </a:lnTo>
                  <a:lnTo>
                    <a:pt x="1977628" y="558022"/>
                  </a:lnTo>
                  <a:lnTo>
                    <a:pt x="1997071" y="598168"/>
                  </a:lnTo>
                  <a:lnTo>
                    <a:pt x="2014680" y="639254"/>
                  </a:lnTo>
                  <a:lnTo>
                    <a:pt x="2030405" y="681233"/>
                  </a:lnTo>
                  <a:lnTo>
                    <a:pt x="2044195" y="724057"/>
                  </a:lnTo>
                  <a:lnTo>
                    <a:pt x="2056001" y="767679"/>
                  </a:lnTo>
                  <a:lnTo>
                    <a:pt x="2065772" y="812049"/>
                  </a:lnTo>
                  <a:lnTo>
                    <a:pt x="2073460" y="857121"/>
                  </a:lnTo>
                  <a:lnTo>
                    <a:pt x="2079012" y="902847"/>
                  </a:lnTo>
                  <a:lnTo>
                    <a:pt x="2082381" y="949179"/>
                  </a:lnTo>
                  <a:lnTo>
                    <a:pt x="2083515" y="996069"/>
                  </a:lnTo>
                  <a:lnTo>
                    <a:pt x="2082381" y="1042958"/>
                  </a:lnTo>
                  <a:lnTo>
                    <a:pt x="2079012" y="1089289"/>
                  </a:lnTo>
                  <a:lnTo>
                    <a:pt x="2073460" y="1135014"/>
                  </a:lnTo>
                  <a:lnTo>
                    <a:pt x="2065772" y="1180086"/>
                  </a:lnTo>
                  <a:lnTo>
                    <a:pt x="2056001" y="1224456"/>
                  </a:lnTo>
                  <a:lnTo>
                    <a:pt x="2044195" y="1268077"/>
                  </a:lnTo>
                  <a:lnTo>
                    <a:pt x="2030405" y="1310901"/>
                  </a:lnTo>
                  <a:lnTo>
                    <a:pt x="2014680" y="1352879"/>
                  </a:lnTo>
                  <a:lnTo>
                    <a:pt x="1997071" y="1393965"/>
                  </a:lnTo>
                  <a:lnTo>
                    <a:pt x="1977628" y="1434111"/>
                  </a:lnTo>
                  <a:lnTo>
                    <a:pt x="1956401" y="1473268"/>
                  </a:lnTo>
                  <a:lnTo>
                    <a:pt x="1933440" y="1511388"/>
                  </a:lnTo>
                  <a:lnTo>
                    <a:pt x="1908794" y="1548424"/>
                  </a:lnTo>
                  <a:lnTo>
                    <a:pt x="1882514" y="1584329"/>
                  </a:lnTo>
                  <a:lnTo>
                    <a:pt x="1854650" y="1619054"/>
                  </a:lnTo>
                  <a:lnTo>
                    <a:pt x="1825252" y="1652551"/>
                  </a:lnTo>
                  <a:lnTo>
                    <a:pt x="1794370" y="1684772"/>
                  </a:lnTo>
                  <a:lnTo>
                    <a:pt x="1762054" y="1715670"/>
                  </a:lnTo>
                  <a:lnTo>
                    <a:pt x="1728354" y="1745198"/>
                  </a:lnTo>
                  <a:lnTo>
                    <a:pt x="1693320" y="1773306"/>
                  </a:lnTo>
                  <a:lnTo>
                    <a:pt x="1657003" y="1799947"/>
                  </a:lnTo>
                  <a:lnTo>
                    <a:pt x="1619451" y="1825074"/>
                  </a:lnTo>
                  <a:lnTo>
                    <a:pt x="1580715" y="1848638"/>
                  </a:lnTo>
                  <a:lnTo>
                    <a:pt x="1540845" y="1870593"/>
                  </a:lnTo>
                  <a:lnTo>
                    <a:pt x="1499892" y="1890889"/>
                  </a:lnTo>
                  <a:lnTo>
                    <a:pt x="1457905" y="1909479"/>
                  </a:lnTo>
                  <a:lnTo>
                    <a:pt x="1414934" y="1926315"/>
                  </a:lnTo>
                  <a:lnTo>
                    <a:pt x="1371029" y="1941350"/>
                  </a:lnTo>
                  <a:lnTo>
                    <a:pt x="1326241" y="1954535"/>
                  </a:lnTo>
                  <a:lnTo>
                    <a:pt x="1280618" y="1965823"/>
                  </a:lnTo>
                  <a:lnTo>
                    <a:pt x="1234213" y="1975166"/>
                  </a:lnTo>
                  <a:lnTo>
                    <a:pt x="1187073" y="1982516"/>
                  </a:lnTo>
                  <a:lnTo>
                    <a:pt x="1139250" y="1987825"/>
                  </a:lnTo>
                  <a:lnTo>
                    <a:pt x="1090793" y="1991045"/>
                  </a:lnTo>
                  <a:lnTo>
                    <a:pt x="1041753" y="1992129"/>
                  </a:lnTo>
                  <a:lnTo>
                    <a:pt x="992713" y="1991045"/>
                  </a:lnTo>
                  <a:lnTo>
                    <a:pt x="944256" y="1987825"/>
                  </a:lnTo>
                  <a:lnTo>
                    <a:pt x="896434" y="1982516"/>
                  </a:lnTo>
                  <a:lnTo>
                    <a:pt x="849294" y="1975166"/>
                  </a:lnTo>
                  <a:lnTo>
                    <a:pt x="802889" y="1965823"/>
                  </a:lnTo>
                  <a:lnTo>
                    <a:pt x="757267" y="1954535"/>
                  </a:lnTo>
                  <a:lnTo>
                    <a:pt x="712479" y="1941350"/>
                  </a:lnTo>
                  <a:lnTo>
                    <a:pt x="668574" y="1926315"/>
                  </a:lnTo>
                  <a:lnTo>
                    <a:pt x="625604" y="1909479"/>
                  </a:lnTo>
                  <a:lnTo>
                    <a:pt x="583617" y="1890889"/>
                  </a:lnTo>
                  <a:lnTo>
                    <a:pt x="542664" y="1870593"/>
                  </a:lnTo>
                  <a:lnTo>
                    <a:pt x="502794" y="1848638"/>
                  </a:lnTo>
                  <a:lnTo>
                    <a:pt x="464059" y="1825074"/>
                  </a:lnTo>
                  <a:lnTo>
                    <a:pt x="426507" y="1799947"/>
                  </a:lnTo>
                  <a:lnTo>
                    <a:pt x="390190" y="1773306"/>
                  </a:lnTo>
                  <a:lnTo>
                    <a:pt x="355156" y="1745198"/>
                  </a:lnTo>
                  <a:lnTo>
                    <a:pt x="321456" y="1715670"/>
                  </a:lnTo>
                  <a:lnTo>
                    <a:pt x="289141" y="1684772"/>
                  </a:lnTo>
                  <a:lnTo>
                    <a:pt x="258259" y="1652551"/>
                  </a:lnTo>
                  <a:lnTo>
                    <a:pt x="228861" y="1619054"/>
                  </a:lnTo>
                  <a:lnTo>
                    <a:pt x="200998" y="1584329"/>
                  </a:lnTo>
                  <a:lnTo>
                    <a:pt x="174718" y="1548424"/>
                  </a:lnTo>
                  <a:lnTo>
                    <a:pt x="150073" y="1511388"/>
                  </a:lnTo>
                  <a:lnTo>
                    <a:pt x="127112" y="1473268"/>
                  </a:lnTo>
                  <a:lnTo>
                    <a:pt x="105885" y="1434111"/>
                  </a:lnTo>
                  <a:lnTo>
                    <a:pt x="86442" y="1393965"/>
                  </a:lnTo>
                  <a:lnTo>
                    <a:pt x="68833" y="1352879"/>
                  </a:lnTo>
                  <a:lnTo>
                    <a:pt x="53109" y="1310901"/>
                  </a:lnTo>
                  <a:lnTo>
                    <a:pt x="39319" y="1268077"/>
                  </a:lnTo>
                  <a:lnTo>
                    <a:pt x="27513" y="1224456"/>
                  </a:lnTo>
                  <a:lnTo>
                    <a:pt x="17742" y="1180086"/>
                  </a:lnTo>
                  <a:lnTo>
                    <a:pt x="10054" y="1135014"/>
                  </a:lnTo>
                  <a:lnTo>
                    <a:pt x="4502" y="1089289"/>
                  </a:lnTo>
                  <a:lnTo>
                    <a:pt x="1133" y="1042958"/>
                  </a:lnTo>
                  <a:lnTo>
                    <a:pt x="0" y="996069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6950" y="2708818"/>
              <a:ext cx="2997835" cy="6036945"/>
            </a:xfrm>
            <a:custGeom>
              <a:avLst/>
              <a:gdLst/>
              <a:ahLst/>
              <a:cxnLst/>
              <a:rect l="l" t="t" r="r" b="b"/>
              <a:pathLst>
                <a:path w="2997834" h="6036945">
                  <a:moveTo>
                    <a:pt x="2997332" y="0"/>
                  </a:moveTo>
                  <a:lnTo>
                    <a:pt x="0" y="0"/>
                  </a:lnTo>
                  <a:lnTo>
                    <a:pt x="0" y="6036570"/>
                  </a:lnTo>
                  <a:lnTo>
                    <a:pt x="2997332" y="6036570"/>
                  </a:lnTo>
                  <a:lnTo>
                    <a:pt x="2997332" y="0"/>
                  </a:lnTo>
                  <a:close/>
                </a:path>
              </a:pathLst>
            </a:custGeom>
            <a:solidFill>
              <a:srgbClr val="554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86950" y="2708818"/>
              <a:ext cx="2997835" cy="6036945"/>
            </a:xfrm>
            <a:custGeom>
              <a:avLst/>
              <a:gdLst/>
              <a:ahLst/>
              <a:cxnLst/>
              <a:rect l="l" t="t" r="r" b="b"/>
              <a:pathLst>
                <a:path w="2997834" h="6036945">
                  <a:moveTo>
                    <a:pt x="0" y="0"/>
                  </a:moveTo>
                  <a:lnTo>
                    <a:pt x="2997334" y="0"/>
                  </a:lnTo>
                  <a:lnTo>
                    <a:pt x="2997334" y="6036559"/>
                  </a:lnTo>
                  <a:lnTo>
                    <a:pt x="0" y="603655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27635" y="5774673"/>
              <a:ext cx="939165" cy="121285"/>
            </a:xfrm>
            <a:custGeom>
              <a:avLst/>
              <a:gdLst/>
              <a:ahLst/>
              <a:cxnLst/>
              <a:rect l="l" t="t" r="r" b="b"/>
              <a:pathLst>
                <a:path w="939164" h="121285">
                  <a:moveTo>
                    <a:pt x="0" y="120952"/>
                  </a:moveTo>
                  <a:lnTo>
                    <a:pt x="938799" y="0"/>
                  </a:lnTo>
                </a:path>
              </a:pathLst>
            </a:custGeom>
            <a:ln w="15706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6861" y="5748876"/>
              <a:ext cx="980440" cy="172720"/>
            </a:xfrm>
            <a:custGeom>
              <a:avLst/>
              <a:gdLst/>
              <a:ahLst/>
              <a:cxnLst/>
              <a:rect l="l" t="t" r="r" b="b"/>
              <a:pathLst>
                <a:path w="980439" h="172720">
                  <a:moveTo>
                    <a:pt x="66332" y="172567"/>
                  </a:moveTo>
                  <a:lnTo>
                    <a:pt x="58293" y="110248"/>
                  </a:lnTo>
                  <a:lnTo>
                    <a:pt x="0" y="149428"/>
                  </a:lnTo>
                  <a:lnTo>
                    <a:pt x="66332" y="172567"/>
                  </a:lnTo>
                  <a:close/>
                </a:path>
                <a:path w="980439" h="172720">
                  <a:moveTo>
                    <a:pt x="980338" y="23126"/>
                  </a:moveTo>
                  <a:lnTo>
                    <a:pt x="914006" y="0"/>
                  </a:lnTo>
                  <a:lnTo>
                    <a:pt x="922045" y="62318"/>
                  </a:lnTo>
                  <a:lnTo>
                    <a:pt x="980338" y="23126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4973" y="2915073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1041760" y="0"/>
                  </a:moveTo>
                  <a:lnTo>
                    <a:pt x="992720" y="1084"/>
                  </a:lnTo>
                  <a:lnTo>
                    <a:pt x="944263" y="4304"/>
                  </a:lnTo>
                  <a:lnTo>
                    <a:pt x="896439" y="9613"/>
                  </a:lnTo>
                  <a:lnTo>
                    <a:pt x="849300" y="16963"/>
                  </a:lnTo>
                  <a:lnTo>
                    <a:pt x="802893" y="26306"/>
                  </a:lnTo>
                  <a:lnTo>
                    <a:pt x="757271" y="37594"/>
                  </a:lnTo>
                  <a:lnTo>
                    <a:pt x="712483" y="50780"/>
                  </a:lnTo>
                  <a:lnTo>
                    <a:pt x="668578" y="65814"/>
                  </a:lnTo>
                  <a:lnTo>
                    <a:pt x="625607" y="82651"/>
                  </a:lnTo>
                  <a:lnTo>
                    <a:pt x="583619" y="101241"/>
                  </a:lnTo>
                  <a:lnTo>
                    <a:pt x="542666" y="121537"/>
                  </a:lnTo>
                  <a:lnTo>
                    <a:pt x="502796" y="143491"/>
                  </a:lnTo>
                  <a:lnTo>
                    <a:pt x="464061" y="167056"/>
                  </a:lnTo>
                  <a:lnTo>
                    <a:pt x="426509" y="192183"/>
                  </a:lnTo>
                  <a:lnTo>
                    <a:pt x="390191" y="218824"/>
                  </a:lnTo>
                  <a:lnTo>
                    <a:pt x="355157" y="246933"/>
                  </a:lnTo>
                  <a:lnTo>
                    <a:pt x="321457" y="276460"/>
                  </a:lnTo>
                  <a:lnTo>
                    <a:pt x="289142" y="307358"/>
                  </a:lnTo>
                  <a:lnTo>
                    <a:pt x="258260" y="339580"/>
                  </a:lnTo>
                  <a:lnTo>
                    <a:pt x="228862" y="373077"/>
                  </a:lnTo>
                  <a:lnTo>
                    <a:pt x="200998" y="407802"/>
                  </a:lnTo>
                  <a:lnTo>
                    <a:pt x="174719" y="443706"/>
                  </a:lnTo>
                  <a:lnTo>
                    <a:pt x="150073" y="480743"/>
                  </a:lnTo>
                  <a:lnTo>
                    <a:pt x="127112" y="518864"/>
                  </a:lnTo>
                  <a:lnTo>
                    <a:pt x="105885" y="558021"/>
                  </a:lnTo>
                  <a:lnTo>
                    <a:pt x="86442" y="598166"/>
                  </a:lnTo>
                  <a:lnTo>
                    <a:pt x="68833" y="639252"/>
                  </a:lnTo>
                  <a:lnTo>
                    <a:pt x="53109" y="681231"/>
                  </a:lnTo>
                  <a:lnTo>
                    <a:pt x="39319" y="724055"/>
                  </a:lnTo>
                  <a:lnTo>
                    <a:pt x="27513" y="767676"/>
                  </a:lnTo>
                  <a:lnTo>
                    <a:pt x="17742" y="812046"/>
                  </a:lnTo>
                  <a:lnTo>
                    <a:pt x="10054" y="857118"/>
                  </a:lnTo>
                  <a:lnTo>
                    <a:pt x="4502" y="902843"/>
                  </a:lnTo>
                  <a:lnTo>
                    <a:pt x="1133" y="949174"/>
                  </a:lnTo>
                  <a:lnTo>
                    <a:pt x="0" y="996063"/>
                  </a:lnTo>
                  <a:lnTo>
                    <a:pt x="1133" y="1042953"/>
                  </a:lnTo>
                  <a:lnTo>
                    <a:pt x="4502" y="1089284"/>
                  </a:lnTo>
                  <a:lnTo>
                    <a:pt x="10054" y="1135009"/>
                  </a:lnTo>
                  <a:lnTo>
                    <a:pt x="17742" y="1180081"/>
                  </a:lnTo>
                  <a:lnTo>
                    <a:pt x="27513" y="1224451"/>
                  </a:lnTo>
                  <a:lnTo>
                    <a:pt x="39319" y="1268072"/>
                  </a:lnTo>
                  <a:lnTo>
                    <a:pt x="53109" y="1310896"/>
                  </a:lnTo>
                  <a:lnTo>
                    <a:pt x="68833" y="1352875"/>
                  </a:lnTo>
                  <a:lnTo>
                    <a:pt x="86442" y="1393961"/>
                  </a:lnTo>
                  <a:lnTo>
                    <a:pt x="105885" y="1434106"/>
                  </a:lnTo>
                  <a:lnTo>
                    <a:pt x="127112" y="1473263"/>
                  </a:lnTo>
                  <a:lnTo>
                    <a:pt x="150073" y="1511384"/>
                  </a:lnTo>
                  <a:lnTo>
                    <a:pt x="174719" y="1548420"/>
                  </a:lnTo>
                  <a:lnTo>
                    <a:pt x="200998" y="1584325"/>
                  </a:lnTo>
                  <a:lnTo>
                    <a:pt x="228862" y="1619050"/>
                  </a:lnTo>
                  <a:lnTo>
                    <a:pt x="258260" y="1652547"/>
                  </a:lnTo>
                  <a:lnTo>
                    <a:pt x="289142" y="1684769"/>
                  </a:lnTo>
                  <a:lnTo>
                    <a:pt x="321457" y="1715667"/>
                  </a:lnTo>
                  <a:lnTo>
                    <a:pt x="355157" y="1745194"/>
                  </a:lnTo>
                  <a:lnTo>
                    <a:pt x="390191" y="1773303"/>
                  </a:lnTo>
                  <a:lnTo>
                    <a:pt x="426509" y="1799944"/>
                  </a:lnTo>
                  <a:lnTo>
                    <a:pt x="464061" y="1825071"/>
                  </a:lnTo>
                  <a:lnTo>
                    <a:pt x="502796" y="1848636"/>
                  </a:lnTo>
                  <a:lnTo>
                    <a:pt x="542666" y="1870590"/>
                  </a:lnTo>
                  <a:lnTo>
                    <a:pt x="583619" y="1890886"/>
                  </a:lnTo>
                  <a:lnTo>
                    <a:pt x="625607" y="1909476"/>
                  </a:lnTo>
                  <a:lnTo>
                    <a:pt x="668578" y="1926312"/>
                  </a:lnTo>
                  <a:lnTo>
                    <a:pt x="712483" y="1941347"/>
                  </a:lnTo>
                  <a:lnTo>
                    <a:pt x="757271" y="1954532"/>
                  </a:lnTo>
                  <a:lnTo>
                    <a:pt x="802893" y="1965820"/>
                  </a:lnTo>
                  <a:lnTo>
                    <a:pt x="849300" y="1975163"/>
                  </a:lnTo>
                  <a:lnTo>
                    <a:pt x="896439" y="1982513"/>
                  </a:lnTo>
                  <a:lnTo>
                    <a:pt x="944263" y="1987823"/>
                  </a:lnTo>
                  <a:lnTo>
                    <a:pt x="992720" y="1991043"/>
                  </a:lnTo>
                  <a:lnTo>
                    <a:pt x="1041760" y="1992127"/>
                  </a:lnTo>
                  <a:lnTo>
                    <a:pt x="1090801" y="1991043"/>
                  </a:lnTo>
                  <a:lnTo>
                    <a:pt x="1139257" y="1987823"/>
                  </a:lnTo>
                  <a:lnTo>
                    <a:pt x="1187080" y="1982513"/>
                  </a:lnTo>
                  <a:lnTo>
                    <a:pt x="1234219" y="1975163"/>
                  </a:lnTo>
                  <a:lnTo>
                    <a:pt x="1280624" y="1965820"/>
                  </a:lnTo>
                  <a:lnTo>
                    <a:pt x="1326246" y="1954532"/>
                  </a:lnTo>
                  <a:lnTo>
                    <a:pt x="1371034" y="1941347"/>
                  </a:lnTo>
                  <a:lnTo>
                    <a:pt x="1414939" y="1926312"/>
                  </a:lnTo>
                  <a:lnTo>
                    <a:pt x="1457909" y="1909476"/>
                  </a:lnTo>
                  <a:lnTo>
                    <a:pt x="1499896" y="1890886"/>
                  </a:lnTo>
                  <a:lnTo>
                    <a:pt x="1540849" y="1870590"/>
                  </a:lnTo>
                  <a:lnTo>
                    <a:pt x="1580718" y="1848636"/>
                  </a:lnTo>
                  <a:lnTo>
                    <a:pt x="1619453" y="1825071"/>
                  </a:lnTo>
                  <a:lnTo>
                    <a:pt x="1657004" y="1799944"/>
                  </a:lnTo>
                  <a:lnTo>
                    <a:pt x="1693322" y="1773303"/>
                  </a:lnTo>
                  <a:lnTo>
                    <a:pt x="1728355" y="1745194"/>
                  </a:lnTo>
                  <a:lnTo>
                    <a:pt x="1762055" y="1715667"/>
                  </a:lnTo>
                  <a:lnTo>
                    <a:pt x="1794370" y="1684769"/>
                  </a:lnTo>
                  <a:lnTo>
                    <a:pt x="1825252" y="1652547"/>
                  </a:lnTo>
                  <a:lnTo>
                    <a:pt x="1854649" y="1619050"/>
                  </a:lnTo>
                  <a:lnTo>
                    <a:pt x="1882512" y="1584325"/>
                  </a:lnTo>
                  <a:lnTo>
                    <a:pt x="1908792" y="1548420"/>
                  </a:lnTo>
                  <a:lnTo>
                    <a:pt x="1933437" y="1511384"/>
                  </a:lnTo>
                  <a:lnTo>
                    <a:pt x="1956398" y="1473263"/>
                  </a:lnTo>
                  <a:lnTo>
                    <a:pt x="1977625" y="1434106"/>
                  </a:lnTo>
                  <a:lnTo>
                    <a:pt x="1997067" y="1393961"/>
                  </a:lnTo>
                  <a:lnTo>
                    <a:pt x="2014676" y="1352875"/>
                  </a:lnTo>
                  <a:lnTo>
                    <a:pt x="2030400" y="1310896"/>
                  </a:lnTo>
                  <a:lnTo>
                    <a:pt x="2044190" y="1268072"/>
                  </a:lnTo>
                  <a:lnTo>
                    <a:pt x="2055996" y="1224451"/>
                  </a:lnTo>
                  <a:lnTo>
                    <a:pt x="2065767" y="1180081"/>
                  </a:lnTo>
                  <a:lnTo>
                    <a:pt x="2073454" y="1135009"/>
                  </a:lnTo>
                  <a:lnTo>
                    <a:pt x="2079007" y="1089284"/>
                  </a:lnTo>
                  <a:lnTo>
                    <a:pt x="2082375" y="1042953"/>
                  </a:lnTo>
                  <a:lnTo>
                    <a:pt x="2083509" y="996063"/>
                  </a:lnTo>
                  <a:lnTo>
                    <a:pt x="2082375" y="949174"/>
                  </a:lnTo>
                  <a:lnTo>
                    <a:pt x="2079007" y="902843"/>
                  </a:lnTo>
                  <a:lnTo>
                    <a:pt x="2073454" y="857118"/>
                  </a:lnTo>
                  <a:lnTo>
                    <a:pt x="2065767" y="812046"/>
                  </a:lnTo>
                  <a:lnTo>
                    <a:pt x="2055996" y="767676"/>
                  </a:lnTo>
                  <a:lnTo>
                    <a:pt x="2044190" y="724055"/>
                  </a:lnTo>
                  <a:lnTo>
                    <a:pt x="2030400" y="681231"/>
                  </a:lnTo>
                  <a:lnTo>
                    <a:pt x="2014676" y="639252"/>
                  </a:lnTo>
                  <a:lnTo>
                    <a:pt x="1997067" y="598166"/>
                  </a:lnTo>
                  <a:lnTo>
                    <a:pt x="1977625" y="558021"/>
                  </a:lnTo>
                  <a:lnTo>
                    <a:pt x="1956398" y="518864"/>
                  </a:lnTo>
                  <a:lnTo>
                    <a:pt x="1933437" y="480743"/>
                  </a:lnTo>
                  <a:lnTo>
                    <a:pt x="1908792" y="443706"/>
                  </a:lnTo>
                  <a:lnTo>
                    <a:pt x="1882512" y="407802"/>
                  </a:lnTo>
                  <a:lnTo>
                    <a:pt x="1854649" y="373077"/>
                  </a:lnTo>
                  <a:lnTo>
                    <a:pt x="1825252" y="339580"/>
                  </a:lnTo>
                  <a:lnTo>
                    <a:pt x="1794370" y="307358"/>
                  </a:lnTo>
                  <a:lnTo>
                    <a:pt x="1762055" y="276460"/>
                  </a:lnTo>
                  <a:lnTo>
                    <a:pt x="1728355" y="246933"/>
                  </a:lnTo>
                  <a:lnTo>
                    <a:pt x="1693322" y="218824"/>
                  </a:lnTo>
                  <a:lnTo>
                    <a:pt x="1657004" y="192183"/>
                  </a:lnTo>
                  <a:lnTo>
                    <a:pt x="1619453" y="167056"/>
                  </a:lnTo>
                  <a:lnTo>
                    <a:pt x="1580718" y="143491"/>
                  </a:lnTo>
                  <a:lnTo>
                    <a:pt x="1540849" y="121537"/>
                  </a:lnTo>
                  <a:lnTo>
                    <a:pt x="1499896" y="101241"/>
                  </a:lnTo>
                  <a:lnTo>
                    <a:pt x="1457909" y="82651"/>
                  </a:lnTo>
                  <a:lnTo>
                    <a:pt x="1414939" y="65814"/>
                  </a:lnTo>
                  <a:lnTo>
                    <a:pt x="1371034" y="50780"/>
                  </a:lnTo>
                  <a:lnTo>
                    <a:pt x="1326246" y="37594"/>
                  </a:lnTo>
                  <a:lnTo>
                    <a:pt x="1280624" y="26306"/>
                  </a:lnTo>
                  <a:lnTo>
                    <a:pt x="1234219" y="16963"/>
                  </a:lnTo>
                  <a:lnTo>
                    <a:pt x="1187080" y="9613"/>
                  </a:lnTo>
                  <a:lnTo>
                    <a:pt x="1139257" y="4304"/>
                  </a:lnTo>
                  <a:lnTo>
                    <a:pt x="1090801" y="1084"/>
                  </a:lnTo>
                  <a:lnTo>
                    <a:pt x="1041760" y="0"/>
                  </a:lnTo>
                  <a:close/>
                </a:path>
              </a:pathLst>
            </a:custGeom>
            <a:solidFill>
              <a:srgbClr val="CCE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4973" y="2915074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0" y="996068"/>
                  </a:moveTo>
                  <a:lnTo>
                    <a:pt x="1133" y="949178"/>
                  </a:lnTo>
                  <a:lnTo>
                    <a:pt x="4502" y="902847"/>
                  </a:lnTo>
                  <a:lnTo>
                    <a:pt x="10054" y="857121"/>
                  </a:lnTo>
                  <a:lnTo>
                    <a:pt x="17742" y="812049"/>
                  </a:lnTo>
                  <a:lnTo>
                    <a:pt x="27513" y="767678"/>
                  </a:lnTo>
                  <a:lnTo>
                    <a:pt x="39319" y="724057"/>
                  </a:lnTo>
                  <a:lnTo>
                    <a:pt x="53109" y="681233"/>
                  </a:lnTo>
                  <a:lnTo>
                    <a:pt x="68833" y="639254"/>
                  </a:lnTo>
                  <a:lnTo>
                    <a:pt x="86442" y="598167"/>
                  </a:lnTo>
                  <a:lnTo>
                    <a:pt x="105885" y="558022"/>
                  </a:lnTo>
                  <a:lnTo>
                    <a:pt x="127112" y="518864"/>
                  </a:lnTo>
                  <a:lnTo>
                    <a:pt x="150073" y="480744"/>
                  </a:lnTo>
                  <a:lnTo>
                    <a:pt x="174718" y="443707"/>
                  </a:lnTo>
                  <a:lnTo>
                    <a:pt x="200998" y="407802"/>
                  </a:lnTo>
                  <a:lnTo>
                    <a:pt x="228861" y="373077"/>
                  </a:lnTo>
                  <a:lnTo>
                    <a:pt x="258259" y="339580"/>
                  </a:lnTo>
                  <a:lnTo>
                    <a:pt x="289141" y="307358"/>
                  </a:lnTo>
                  <a:lnTo>
                    <a:pt x="321456" y="276460"/>
                  </a:lnTo>
                  <a:lnTo>
                    <a:pt x="355156" y="246932"/>
                  </a:lnTo>
                  <a:lnTo>
                    <a:pt x="390190" y="218824"/>
                  </a:lnTo>
                  <a:lnTo>
                    <a:pt x="426507" y="192182"/>
                  </a:lnTo>
                  <a:lnTo>
                    <a:pt x="464059" y="167056"/>
                  </a:lnTo>
                  <a:lnTo>
                    <a:pt x="502794" y="143491"/>
                  </a:lnTo>
                  <a:lnTo>
                    <a:pt x="542664" y="121537"/>
                  </a:lnTo>
                  <a:lnTo>
                    <a:pt x="583617" y="101241"/>
                  </a:lnTo>
                  <a:lnTo>
                    <a:pt x="625604" y="82651"/>
                  </a:lnTo>
                  <a:lnTo>
                    <a:pt x="668574" y="65814"/>
                  </a:lnTo>
                  <a:lnTo>
                    <a:pt x="712479" y="50780"/>
                  </a:lnTo>
                  <a:lnTo>
                    <a:pt x="757267" y="37594"/>
                  </a:lnTo>
                  <a:lnTo>
                    <a:pt x="802889" y="26306"/>
                  </a:lnTo>
                  <a:lnTo>
                    <a:pt x="849294" y="16963"/>
                  </a:lnTo>
                  <a:lnTo>
                    <a:pt x="896434" y="9613"/>
                  </a:lnTo>
                  <a:lnTo>
                    <a:pt x="944256" y="4304"/>
                  </a:lnTo>
                  <a:lnTo>
                    <a:pt x="992713" y="1084"/>
                  </a:lnTo>
                  <a:lnTo>
                    <a:pt x="1041753" y="0"/>
                  </a:lnTo>
                  <a:lnTo>
                    <a:pt x="1090793" y="1084"/>
                  </a:lnTo>
                  <a:lnTo>
                    <a:pt x="1139250" y="4304"/>
                  </a:lnTo>
                  <a:lnTo>
                    <a:pt x="1187073" y="9613"/>
                  </a:lnTo>
                  <a:lnTo>
                    <a:pt x="1234212" y="16963"/>
                  </a:lnTo>
                  <a:lnTo>
                    <a:pt x="1280618" y="26306"/>
                  </a:lnTo>
                  <a:lnTo>
                    <a:pt x="1326240" y="37594"/>
                  </a:lnTo>
                  <a:lnTo>
                    <a:pt x="1371029" y="50780"/>
                  </a:lnTo>
                  <a:lnTo>
                    <a:pt x="1414934" y="65814"/>
                  </a:lnTo>
                  <a:lnTo>
                    <a:pt x="1457905" y="82651"/>
                  </a:lnTo>
                  <a:lnTo>
                    <a:pt x="1499892" y="101241"/>
                  </a:lnTo>
                  <a:lnTo>
                    <a:pt x="1540845" y="121537"/>
                  </a:lnTo>
                  <a:lnTo>
                    <a:pt x="1580715" y="143491"/>
                  </a:lnTo>
                  <a:lnTo>
                    <a:pt x="1619451" y="167056"/>
                  </a:lnTo>
                  <a:lnTo>
                    <a:pt x="1657002" y="192182"/>
                  </a:lnTo>
                  <a:lnTo>
                    <a:pt x="1693320" y="218824"/>
                  </a:lnTo>
                  <a:lnTo>
                    <a:pt x="1728354" y="246932"/>
                  </a:lnTo>
                  <a:lnTo>
                    <a:pt x="1762054" y="276460"/>
                  </a:lnTo>
                  <a:lnTo>
                    <a:pt x="1794370" y="307358"/>
                  </a:lnTo>
                  <a:lnTo>
                    <a:pt x="1825252" y="339580"/>
                  </a:lnTo>
                  <a:lnTo>
                    <a:pt x="1854650" y="373077"/>
                  </a:lnTo>
                  <a:lnTo>
                    <a:pt x="1882514" y="407802"/>
                  </a:lnTo>
                  <a:lnTo>
                    <a:pt x="1908794" y="443707"/>
                  </a:lnTo>
                  <a:lnTo>
                    <a:pt x="1933439" y="480744"/>
                  </a:lnTo>
                  <a:lnTo>
                    <a:pt x="1956401" y="518864"/>
                  </a:lnTo>
                  <a:lnTo>
                    <a:pt x="1977628" y="558022"/>
                  </a:lnTo>
                  <a:lnTo>
                    <a:pt x="1997071" y="598167"/>
                  </a:lnTo>
                  <a:lnTo>
                    <a:pt x="2014680" y="639254"/>
                  </a:lnTo>
                  <a:lnTo>
                    <a:pt x="2030405" y="681233"/>
                  </a:lnTo>
                  <a:lnTo>
                    <a:pt x="2044195" y="724057"/>
                  </a:lnTo>
                  <a:lnTo>
                    <a:pt x="2056001" y="767678"/>
                  </a:lnTo>
                  <a:lnTo>
                    <a:pt x="2065772" y="812049"/>
                  </a:lnTo>
                  <a:lnTo>
                    <a:pt x="2073459" y="857121"/>
                  </a:lnTo>
                  <a:lnTo>
                    <a:pt x="2079012" y="902847"/>
                  </a:lnTo>
                  <a:lnTo>
                    <a:pt x="2082381" y="949178"/>
                  </a:lnTo>
                  <a:lnTo>
                    <a:pt x="2083515" y="996068"/>
                  </a:lnTo>
                  <a:lnTo>
                    <a:pt x="2082381" y="1042957"/>
                  </a:lnTo>
                  <a:lnTo>
                    <a:pt x="2079012" y="1089288"/>
                  </a:lnTo>
                  <a:lnTo>
                    <a:pt x="2073459" y="1135014"/>
                  </a:lnTo>
                  <a:lnTo>
                    <a:pt x="2065772" y="1180085"/>
                  </a:lnTo>
                  <a:lnTo>
                    <a:pt x="2056001" y="1224455"/>
                  </a:lnTo>
                  <a:lnTo>
                    <a:pt x="2044195" y="1268076"/>
                  </a:lnTo>
                  <a:lnTo>
                    <a:pt x="2030405" y="1310900"/>
                  </a:lnTo>
                  <a:lnTo>
                    <a:pt x="2014680" y="1352879"/>
                  </a:lnTo>
                  <a:lnTo>
                    <a:pt x="1997071" y="1393965"/>
                  </a:lnTo>
                  <a:lnTo>
                    <a:pt x="1977628" y="1434110"/>
                  </a:lnTo>
                  <a:lnTo>
                    <a:pt x="1956401" y="1473267"/>
                  </a:lnTo>
                  <a:lnTo>
                    <a:pt x="1933439" y="1511387"/>
                  </a:lnTo>
                  <a:lnTo>
                    <a:pt x="1908794" y="1548424"/>
                  </a:lnTo>
                  <a:lnTo>
                    <a:pt x="1882514" y="1584328"/>
                  </a:lnTo>
                  <a:lnTo>
                    <a:pt x="1854650" y="1619053"/>
                  </a:lnTo>
                  <a:lnTo>
                    <a:pt x="1825252" y="1652550"/>
                  </a:lnTo>
                  <a:lnTo>
                    <a:pt x="1794370" y="1684772"/>
                  </a:lnTo>
                  <a:lnTo>
                    <a:pt x="1762054" y="1715670"/>
                  </a:lnTo>
                  <a:lnTo>
                    <a:pt x="1728354" y="1745197"/>
                  </a:lnTo>
                  <a:lnTo>
                    <a:pt x="1693320" y="1773305"/>
                  </a:lnTo>
                  <a:lnTo>
                    <a:pt x="1657002" y="1799947"/>
                  </a:lnTo>
                  <a:lnTo>
                    <a:pt x="1619451" y="1825074"/>
                  </a:lnTo>
                  <a:lnTo>
                    <a:pt x="1580715" y="1848638"/>
                  </a:lnTo>
                  <a:lnTo>
                    <a:pt x="1540845" y="1870592"/>
                  </a:lnTo>
                  <a:lnTo>
                    <a:pt x="1499892" y="1890888"/>
                  </a:lnTo>
                  <a:lnTo>
                    <a:pt x="1457905" y="1909478"/>
                  </a:lnTo>
                  <a:lnTo>
                    <a:pt x="1414934" y="1926314"/>
                  </a:lnTo>
                  <a:lnTo>
                    <a:pt x="1371029" y="1941349"/>
                  </a:lnTo>
                  <a:lnTo>
                    <a:pt x="1326240" y="1954534"/>
                  </a:lnTo>
                  <a:lnTo>
                    <a:pt x="1280618" y="1965822"/>
                  </a:lnTo>
                  <a:lnTo>
                    <a:pt x="1234212" y="1975165"/>
                  </a:lnTo>
                  <a:lnTo>
                    <a:pt x="1187073" y="1982515"/>
                  </a:lnTo>
                  <a:lnTo>
                    <a:pt x="1139250" y="1987824"/>
                  </a:lnTo>
                  <a:lnTo>
                    <a:pt x="1090793" y="1991045"/>
                  </a:lnTo>
                  <a:lnTo>
                    <a:pt x="1041753" y="1992129"/>
                  </a:lnTo>
                  <a:lnTo>
                    <a:pt x="992713" y="1991045"/>
                  </a:lnTo>
                  <a:lnTo>
                    <a:pt x="944256" y="1987824"/>
                  </a:lnTo>
                  <a:lnTo>
                    <a:pt x="896434" y="1982515"/>
                  </a:lnTo>
                  <a:lnTo>
                    <a:pt x="849294" y="1975165"/>
                  </a:lnTo>
                  <a:lnTo>
                    <a:pt x="802889" y="1965822"/>
                  </a:lnTo>
                  <a:lnTo>
                    <a:pt x="757267" y="1954534"/>
                  </a:lnTo>
                  <a:lnTo>
                    <a:pt x="712479" y="1941349"/>
                  </a:lnTo>
                  <a:lnTo>
                    <a:pt x="668574" y="1926314"/>
                  </a:lnTo>
                  <a:lnTo>
                    <a:pt x="625604" y="1909478"/>
                  </a:lnTo>
                  <a:lnTo>
                    <a:pt x="583617" y="1890888"/>
                  </a:lnTo>
                  <a:lnTo>
                    <a:pt x="542664" y="1870592"/>
                  </a:lnTo>
                  <a:lnTo>
                    <a:pt x="502794" y="1848638"/>
                  </a:lnTo>
                  <a:lnTo>
                    <a:pt x="464059" y="1825074"/>
                  </a:lnTo>
                  <a:lnTo>
                    <a:pt x="426507" y="1799947"/>
                  </a:lnTo>
                  <a:lnTo>
                    <a:pt x="390190" y="1773305"/>
                  </a:lnTo>
                  <a:lnTo>
                    <a:pt x="355156" y="1745197"/>
                  </a:lnTo>
                  <a:lnTo>
                    <a:pt x="321456" y="1715670"/>
                  </a:lnTo>
                  <a:lnTo>
                    <a:pt x="289141" y="1684772"/>
                  </a:lnTo>
                  <a:lnTo>
                    <a:pt x="258259" y="1652550"/>
                  </a:lnTo>
                  <a:lnTo>
                    <a:pt x="228861" y="1619053"/>
                  </a:lnTo>
                  <a:lnTo>
                    <a:pt x="200998" y="1584328"/>
                  </a:lnTo>
                  <a:lnTo>
                    <a:pt x="174718" y="1548424"/>
                  </a:lnTo>
                  <a:lnTo>
                    <a:pt x="150073" y="1511387"/>
                  </a:lnTo>
                  <a:lnTo>
                    <a:pt x="127112" y="1473267"/>
                  </a:lnTo>
                  <a:lnTo>
                    <a:pt x="105885" y="1434110"/>
                  </a:lnTo>
                  <a:lnTo>
                    <a:pt x="86442" y="1393965"/>
                  </a:lnTo>
                  <a:lnTo>
                    <a:pt x="68833" y="1352879"/>
                  </a:lnTo>
                  <a:lnTo>
                    <a:pt x="53109" y="1310900"/>
                  </a:lnTo>
                  <a:lnTo>
                    <a:pt x="39319" y="1268076"/>
                  </a:lnTo>
                  <a:lnTo>
                    <a:pt x="27513" y="1224455"/>
                  </a:lnTo>
                  <a:lnTo>
                    <a:pt x="17742" y="1180085"/>
                  </a:lnTo>
                  <a:lnTo>
                    <a:pt x="10054" y="1135014"/>
                  </a:lnTo>
                  <a:lnTo>
                    <a:pt x="4502" y="1089288"/>
                  </a:lnTo>
                  <a:lnTo>
                    <a:pt x="1133" y="1042957"/>
                  </a:lnTo>
                  <a:lnTo>
                    <a:pt x="0" y="996068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70610" y="4580090"/>
              <a:ext cx="624205" cy="554990"/>
            </a:xfrm>
            <a:custGeom>
              <a:avLst/>
              <a:gdLst/>
              <a:ahLst/>
              <a:cxnLst/>
              <a:rect l="l" t="t" r="r" b="b"/>
              <a:pathLst>
                <a:path w="624205" h="554989">
                  <a:moveTo>
                    <a:pt x="0" y="0"/>
                  </a:moveTo>
                  <a:lnTo>
                    <a:pt x="623783" y="554613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54948" y="4566176"/>
              <a:ext cx="655320" cy="582930"/>
            </a:xfrm>
            <a:custGeom>
              <a:avLst/>
              <a:gdLst/>
              <a:ahLst/>
              <a:cxnLst/>
              <a:rect l="l" t="t" r="r" b="b"/>
              <a:pathLst>
                <a:path w="655319" h="582929">
                  <a:moveTo>
                    <a:pt x="67830" y="18262"/>
                  </a:moveTo>
                  <a:lnTo>
                    <a:pt x="0" y="0"/>
                  </a:lnTo>
                  <a:lnTo>
                    <a:pt x="26073" y="65214"/>
                  </a:lnTo>
                  <a:lnTo>
                    <a:pt x="67830" y="18262"/>
                  </a:lnTo>
                  <a:close/>
                </a:path>
                <a:path w="655319" h="582929">
                  <a:moveTo>
                    <a:pt x="655091" y="582447"/>
                  </a:moveTo>
                  <a:lnTo>
                    <a:pt x="629018" y="517220"/>
                  </a:lnTo>
                  <a:lnTo>
                    <a:pt x="587260" y="564172"/>
                  </a:lnTo>
                  <a:lnTo>
                    <a:pt x="655091" y="582447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7400" y="6843393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1041761" y="0"/>
                  </a:moveTo>
                  <a:lnTo>
                    <a:pt x="992721" y="1084"/>
                  </a:lnTo>
                  <a:lnTo>
                    <a:pt x="944264" y="4304"/>
                  </a:lnTo>
                  <a:lnTo>
                    <a:pt x="896440" y="9613"/>
                  </a:lnTo>
                  <a:lnTo>
                    <a:pt x="849301" y="16963"/>
                  </a:lnTo>
                  <a:lnTo>
                    <a:pt x="802894" y="26306"/>
                  </a:lnTo>
                  <a:lnTo>
                    <a:pt x="757272" y="37594"/>
                  </a:lnTo>
                  <a:lnTo>
                    <a:pt x="712483" y="50780"/>
                  </a:lnTo>
                  <a:lnTo>
                    <a:pt x="668579" y="65814"/>
                  </a:lnTo>
                  <a:lnTo>
                    <a:pt x="625607" y="82651"/>
                  </a:lnTo>
                  <a:lnTo>
                    <a:pt x="583620" y="101241"/>
                  </a:lnTo>
                  <a:lnTo>
                    <a:pt x="542667" y="121537"/>
                  </a:lnTo>
                  <a:lnTo>
                    <a:pt x="502797" y="143491"/>
                  </a:lnTo>
                  <a:lnTo>
                    <a:pt x="464061" y="167056"/>
                  </a:lnTo>
                  <a:lnTo>
                    <a:pt x="426510" y="192183"/>
                  </a:lnTo>
                  <a:lnTo>
                    <a:pt x="390192" y="218824"/>
                  </a:lnTo>
                  <a:lnTo>
                    <a:pt x="355158" y="246933"/>
                  </a:lnTo>
                  <a:lnTo>
                    <a:pt x="321458" y="276460"/>
                  </a:lnTo>
                  <a:lnTo>
                    <a:pt x="289142" y="307358"/>
                  </a:lnTo>
                  <a:lnTo>
                    <a:pt x="258260" y="339580"/>
                  </a:lnTo>
                  <a:lnTo>
                    <a:pt x="228862" y="373077"/>
                  </a:lnTo>
                  <a:lnTo>
                    <a:pt x="200999" y="407802"/>
                  </a:lnTo>
                  <a:lnTo>
                    <a:pt x="174719" y="443706"/>
                  </a:lnTo>
                  <a:lnTo>
                    <a:pt x="150074" y="480743"/>
                  </a:lnTo>
                  <a:lnTo>
                    <a:pt x="127112" y="518864"/>
                  </a:lnTo>
                  <a:lnTo>
                    <a:pt x="105885" y="558021"/>
                  </a:lnTo>
                  <a:lnTo>
                    <a:pt x="86442" y="598166"/>
                  </a:lnTo>
                  <a:lnTo>
                    <a:pt x="68833" y="639252"/>
                  </a:lnTo>
                  <a:lnTo>
                    <a:pt x="53109" y="681231"/>
                  </a:lnTo>
                  <a:lnTo>
                    <a:pt x="39319" y="724055"/>
                  </a:lnTo>
                  <a:lnTo>
                    <a:pt x="27513" y="767676"/>
                  </a:lnTo>
                  <a:lnTo>
                    <a:pt x="17742" y="812046"/>
                  </a:lnTo>
                  <a:lnTo>
                    <a:pt x="10054" y="857118"/>
                  </a:lnTo>
                  <a:lnTo>
                    <a:pt x="4502" y="902843"/>
                  </a:lnTo>
                  <a:lnTo>
                    <a:pt x="1133" y="949174"/>
                  </a:lnTo>
                  <a:lnTo>
                    <a:pt x="0" y="996063"/>
                  </a:lnTo>
                  <a:lnTo>
                    <a:pt x="1133" y="1042953"/>
                  </a:lnTo>
                  <a:lnTo>
                    <a:pt x="4502" y="1089285"/>
                  </a:lnTo>
                  <a:lnTo>
                    <a:pt x="10054" y="1135012"/>
                  </a:lnTo>
                  <a:lnTo>
                    <a:pt x="17742" y="1180084"/>
                  </a:lnTo>
                  <a:lnTo>
                    <a:pt x="27513" y="1224455"/>
                  </a:lnTo>
                  <a:lnTo>
                    <a:pt x="39319" y="1268077"/>
                  </a:lnTo>
                  <a:lnTo>
                    <a:pt x="53109" y="1310901"/>
                  </a:lnTo>
                  <a:lnTo>
                    <a:pt x="68833" y="1352880"/>
                  </a:lnTo>
                  <a:lnTo>
                    <a:pt x="86442" y="1393967"/>
                  </a:lnTo>
                  <a:lnTo>
                    <a:pt x="105885" y="1434113"/>
                  </a:lnTo>
                  <a:lnTo>
                    <a:pt x="127112" y="1473270"/>
                  </a:lnTo>
                  <a:lnTo>
                    <a:pt x="150074" y="1511391"/>
                  </a:lnTo>
                  <a:lnTo>
                    <a:pt x="174719" y="1548428"/>
                  </a:lnTo>
                  <a:lnTo>
                    <a:pt x="200999" y="1584333"/>
                  </a:lnTo>
                  <a:lnTo>
                    <a:pt x="228862" y="1619058"/>
                  </a:lnTo>
                  <a:lnTo>
                    <a:pt x="258260" y="1652556"/>
                  </a:lnTo>
                  <a:lnTo>
                    <a:pt x="289142" y="1684778"/>
                  </a:lnTo>
                  <a:lnTo>
                    <a:pt x="321458" y="1715676"/>
                  </a:lnTo>
                  <a:lnTo>
                    <a:pt x="355158" y="1745204"/>
                  </a:lnTo>
                  <a:lnTo>
                    <a:pt x="390192" y="1773312"/>
                  </a:lnTo>
                  <a:lnTo>
                    <a:pt x="426510" y="1799954"/>
                  </a:lnTo>
                  <a:lnTo>
                    <a:pt x="464061" y="1825081"/>
                  </a:lnTo>
                  <a:lnTo>
                    <a:pt x="502797" y="1848646"/>
                  </a:lnTo>
                  <a:lnTo>
                    <a:pt x="542667" y="1870600"/>
                  </a:lnTo>
                  <a:lnTo>
                    <a:pt x="583620" y="1890896"/>
                  </a:lnTo>
                  <a:lnTo>
                    <a:pt x="625607" y="1909486"/>
                  </a:lnTo>
                  <a:lnTo>
                    <a:pt x="668579" y="1926323"/>
                  </a:lnTo>
                  <a:lnTo>
                    <a:pt x="712483" y="1941358"/>
                  </a:lnTo>
                  <a:lnTo>
                    <a:pt x="757272" y="1954543"/>
                  </a:lnTo>
                  <a:lnTo>
                    <a:pt x="802894" y="1965831"/>
                  </a:lnTo>
                  <a:lnTo>
                    <a:pt x="849301" y="1975174"/>
                  </a:lnTo>
                  <a:lnTo>
                    <a:pt x="896440" y="1982524"/>
                  </a:lnTo>
                  <a:lnTo>
                    <a:pt x="944264" y="1987833"/>
                  </a:lnTo>
                  <a:lnTo>
                    <a:pt x="992721" y="1991054"/>
                  </a:lnTo>
                  <a:lnTo>
                    <a:pt x="1041761" y="1992138"/>
                  </a:lnTo>
                  <a:lnTo>
                    <a:pt x="1090802" y="1991054"/>
                  </a:lnTo>
                  <a:lnTo>
                    <a:pt x="1139258" y="1987833"/>
                  </a:lnTo>
                  <a:lnTo>
                    <a:pt x="1187081" y="1982524"/>
                  </a:lnTo>
                  <a:lnTo>
                    <a:pt x="1234220" y="1975174"/>
                  </a:lnTo>
                  <a:lnTo>
                    <a:pt x="1280625" y="1965831"/>
                  </a:lnTo>
                  <a:lnTo>
                    <a:pt x="1326247" y="1954543"/>
                  </a:lnTo>
                  <a:lnTo>
                    <a:pt x="1371035" y="1941358"/>
                  </a:lnTo>
                  <a:lnTo>
                    <a:pt x="1414940" y="1926323"/>
                  </a:lnTo>
                  <a:lnTo>
                    <a:pt x="1457910" y="1909486"/>
                  </a:lnTo>
                  <a:lnTo>
                    <a:pt x="1499897" y="1890896"/>
                  </a:lnTo>
                  <a:lnTo>
                    <a:pt x="1540850" y="1870600"/>
                  </a:lnTo>
                  <a:lnTo>
                    <a:pt x="1580719" y="1848646"/>
                  </a:lnTo>
                  <a:lnTo>
                    <a:pt x="1619454" y="1825081"/>
                  </a:lnTo>
                  <a:lnTo>
                    <a:pt x="1657005" y="1799954"/>
                  </a:lnTo>
                  <a:lnTo>
                    <a:pt x="1693323" y="1773312"/>
                  </a:lnTo>
                  <a:lnTo>
                    <a:pt x="1728356" y="1745204"/>
                  </a:lnTo>
                  <a:lnTo>
                    <a:pt x="1762056" y="1715676"/>
                  </a:lnTo>
                  <a:lnTo>
                    <a:pt x="1794371" y="1684778"/>
                  </a:lnTo>
                  <a:lnTo>
                    <a:pt x="1825253" y="1652556"/>
                  </a:lnTo>
                  <a:lnTo>
                    <a:pt x="1854650" y="1619058"/>
                  </a:lnTo>
                  <a:lnTo>
                    <a:pt x="1882513" y="1584333"/>
                  </a:lnTo>
                  <a:lnTo>
                    <a:pt x="1908793" y="1548428"/>
                  </a:lnTo>
                  <a:lnTo>
                    <a:pt x="1933438" y="1511391"/>
                  </a:lnTo>
                  <a:lnTo>
                    <a:pt x="1956399" y="1473270"/>
                  </a:lnTo>
                  <a:lnTo>
                    <a:pt x="1977626" y="1434113"/>
                  </a:lnTo>
                  <a:lnTo>
                    <a:pt x="1997068" y="1393967"/>
                  </a:lnTo>
                  <a:lnTo>
                    <a:pt x="2014677" y="1352880"/>
                  </a:lnTo>
                  <a:lnTo>
                    <a:pt x="2030401" y="1310901"/>
                  </a:lnTo>
                  <a:lnTo>
                    <a:pt x="2044191" y="1268077"/>
                  </a:lnTo>
                  <a:lnTo>
                    <a:pt x="2055997" y="1224455"/>
                  </a:lnTo>
                  <a:lnTo>
                    <a:pt x="2065768" y="1180084"/>
                  </a:lnTo>
                  <a:lnTo>
                    <a:pt x="2073455" y="1135012"/>
                  </a:lnTo>
                  <a:lnTo>
                    <a:pt x="2079008" y="1089285"/>
                  </a:lnTo>
                  <a:lnTo>
                    <a:pt x="2082376" y="1042953"/>
                  </a:lnTo>
                  <a:lnTo>
                    <a:pt x="2083510" y="996063"/>
                  </a:lnTo>
                  <a:lnTo>
                    <a:pt x="2082376" y="949174"/>
                  </a:lnTo>
                  <a:lnTo>
                    <a:pt x="2079008" y="902843"/>
                  </a:lnTo>
                  <a:lnTo>
                    <a:pt x="2073455" y="857118"/>
                  </a:lnTo>
                  <a:lnTo>
                    <a:pt x="2065768" y="812046"/>
                  </a:lnTo>
                  <a:lnTo>
                    <a:pt x="2055997" y="767676"/>
                  </a:lnTo>
                  <a:lnTo>
                    <a:pt x="2044191" y="724055"/>
                  </a:lnTo>
                  <a:lnTo>
                    <a:pt x="2030401" y="681231"/>
                  </a:lnTo>
                  <a:lnTo>
                    <a:pt x="2014677" y="639252"/>
                  </a:lnTo>
                  <a:lnTo>
                    <a:pt x="1997068" y="598166"/>
                  </a:lnTo>
                  <a:lnTo>
                    <a:pt x="1977626" y="558021"/>
                  </a:lnTo>
                  <a:lnTo>
                    <a:pt x="1956399" y="518864"/>
                  </a:lnTo>
                  <a:lnTo>
                    <a:pt x="1933438" y="480743"/>
                  </a:lnTo>
                  <a:lnTo>
                    <a:pt x="1908793" y="443706"/>
                  </a:lnTo>
                  <a:lnTo>
                    <a:pt x="1882513" y="407802"/>
                  </a:lnTo>
                  <a:lnTo>
                    <a:pt x="1854650" y="373077"/>
                  </a:lnTo>
                  <a:lnTo>
                    <a:pt x="1825253" y="339580"/>
                  </a:lnTo>
                  <a:lnTo>
                    <a:pt x="1794371" y="307358"/>
                  </a:lnTo>
                  <a:lnTo>
                    <a:pt x="1762056" y="276460"/>
                  </a:lnTo>
                  <a:lnTo>
                    <a:pt x="1728356" y="246933"/>
                  </a:lnTo>
                  <a:lnTo>
                    <a:pt x="1693323" y="218824"/>
                  </a:lnTo>
                  <a:lnTo>
                    <a:pt x="1657005" y="192183"/>
                  </a:lnTo>
                  <a:lnTo>
                    <a:pt x="1619454" y="167056"/>
                  </a:lnTo>
                  <a:lnTo>
                    <a:pt x="1580719" y="143491"/>
                  </a:lnTo>
                  <a:lnTo>
                    <a:pt x="1540850" y="121537"/>
                  </a:lnTo>
                  <a:lnTo>
                    <a:pt x="1499897" y="101241"/>
                  </a:lnTo>
                  <a:lnTo>
                    <a:pt x="1457910" y="82651"/>
                  </a:lnTo>
                  <a:lnTo>
                    <a:pt x="1414940" y="65814"/>
                  </a:lnTo>
                  <a:lnTo>
                    <a:pt x="1371035" y="50780"/>
                  </a:lnTo>
                  <a:lnTo>
                    <a:pt x="1326247" y="37594"/>
                  </a:lnTo>
                  <a:lnTo>
                    <a:pt x="1280625" y="26306"/>
                  </a:lnTo>
                  <a:lnTo>
                    <a:pt x="1234220" y="16963"/>
                  </a:lnTo>
                  <a:lnTo>
                    <a:pt x="1187081" y="9613"/>
                  </a:lnTo>
                  <a:lnTo>
                    <a:pt x="1139258" y="4304"/>
                  </a:lnTo>
                  <a:lnTo>
                    <a:pt x="1090802" y="1084"/>
                  </a:lnTo>
                  <a:lnTo>
                    <a:pt x="1041761" y="0"/>
                  </a:lnTo>
                  <a:close/>
                </a:path>
              </a:pathLst>
            </a:custGeom>
            <a:solidFill>
              <a:srgbClr val="CCE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7400" y="6843393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0" y="996068"/>
                  </a:moveTo>
                  <a:lnTo>
                    <a:pt x="1133" y="949179"/>
                  </a:lnTo>
                  <a:lnTo>
                    <a:pt x="4502" y="902847"/>
                  </a:lnTo>
                  <a:lnTo>
                    <a:pt x="10054" y="857121"/>
                  </a:lnTo>
                  <a:lnTo>
                    <a:pt x="17742" y="812049"/>
                  </a:lnTo>
                  <a:lnTo>
                    <a:pt x="27513" y="767678"/>
                  </a:lnTo>
                  <a:lnTo>
                    <a:pt x="39319" y="724057"/>
                  </a:lnTo>
                  <a:lnTo>
                    <a:pt x="53109" y="681233"/>
                  </a:lnTo>
                  <a:lnTo>
                    <a:pt x="68833" y="639254"/>
                  </a:lnTo>
                  <a:lnTo>
                    <a:pt x="86442" y="598167"/>
                  </a:lnTo>
                  <a:lnTo>
                    <a:pt x="105885" y="558022"/>
                  </a:lnTo>
                  <a:lnTo>
                    <a:pt x="127112" y="518865"/>
                  </a:lnTo>
                  <a:lnTo>
                    <a:pt x="150073" y="480744"/>
                  </a:lnTo>
                  <a:lnTo>
                    <a:pt x="174718" y="443707"/>
                  </a:lnTo>
                  <a:lnTo>
                    <a:pt x="200998" y="407802"/>
                  </a:lnTo>
                  <a:lnTo>
                    <a:pt x="228861" y="373077"/>
                  </a:lnTo>
                  <a:lnTo>
                    <a:pt x="258259" y="339580"/>
                  </a:lnTo>
                  <a:lnTo>
                    <a:pt x="289141" y="307358"/>
                  </a:lnTo>
                  <a:lnTo>
                    <a:pt x="321456" y="276460"/>
                  </a:lnTo>
                  <a:lnTo>
                    <a:pt x="355156" y="246933"/>
                  </a:lnTo>
                  <a:lnTo>
                    <a:pt x="390190" y="218824"/>
                  </a:lnTo>
                  <a:lnTo>
                    <a:pt x="426507" y="192183"/>
                  </a:lnTo>
                  <a:lnTo>
                    <a:pt x="464059" y="167056"/>
                  </a:lnTo>
                  <a:lnTo>
                    <a:pt x="502794" y="143491"/>
                  </a:lnTo>
                  <a:lnTo>
                    <a:pt x="542664" y="121537"/>
                  </a:lnTo>
                  <a:lnTo>
                    <a:pt x="583617" y="101241"/>
                  </a:lnTo>
                  <a:lnTo>
                    <a:pt x="625604" y="82651"/>
                  </a:lnTo>
                  <a:lnTo>
                    <a:pt x="668574" y="65814"/>
                  </a:lnTo>
                  <a:lnTo>
                    <a:pt x="712479" y="50780"/>
                  </a:lnTo>
                  <a:lnTo>
                    <a:pt x="757267" y="37594"/>
                  </a:lnTo>
                  <a:lnTo>
                    <a:pt x="802889" y="26306"/>
                  </a:lnTo>
                  <a:lnTo>
                    <a:pt x="849294" y="16963"/>
                  </a:lnTo>
                  <a:lnTo>
                    <a:pt x="896434" y="9613"/>
                  </a:lnTo>
                  <a:lnTo>
                    <a:pt x="944256" y="4304"/>
                  </a:lnTo>
                  <a:lnTo>
                    <a:pt x="992713" y="1084"/>
                  </a:lnTo>
                  <a:lnTo>
                    <a:pt x="1041753" y="0"/>
                  </a:lnTo>
                  <a:lnTo>
                    <a:pt x="1090793" y="1084"/>
                  </a:lnTo>
                  <a:lnTo>
                    <a:pt x="1139250" y="4304"/>
                  </a:lnTo>
                  <a:lnTo>
                    <a:pt x="1187073" y="9613"/>
                  </a:lnTo>
                  <a:lnTo>
                    <a:pt x="1234212" y="16963"/>
                  </a:lnTo>
                  <a:lnTo>
                    <a:pt x="1280618" y="26306"/>
                  </a:lnTo>
                  <a:lnTo>
                    <a:pt x="1326240" y="37594"/>
                  </a:lnTo>
                  <a:lnTo>
                    <a:pt x="1371029" y="50780"/>
                  </a:lnTo>
                  <a:lnTo>
                    <a:pt x="1414934" y="65814"/>
                  </a:lnTo>
                  <a:lnTo>
                    <a:pt x="1457905" y="82651"/>
                  </a:lnTo>
                  <a:lnTo>
                    <a:pt x="1499892" y="101241"/>
                  </a:lnTo>
                  <a:lnTo>
                    <a:pt x="1540845" y="121537"/>
                  </a:lnTo>
                  <a:lnTo>
                    <a:pt x="1580715" y="143491"/>
                  </a:lnTo>
                  <a:lnTo>
                    <a:pt x="1619451" y="167056"/>
                  </a:lnTo>
                  <a:lnTo>
                    <a:pt x="1657002" y="192183"/>
                  </a:lnTo>
                  <a:lnTo>
                    <a:pt x="1693320" y="218824"/>
                  </a:lnTo>
                  <a:lnTo>
                    <a:pt x="1728354" y="246933"/>
                  </a:lnTo>
                  <a:lnTo>
                    <a:pt x="1762054" y="276460"/>
                  </a:lnTo>
                  <a:lnTo>
                    <a:pt x="1794370" y="307358"/>
                  </a:lnTo>
                  <a:lnTo>
                    <a:pt x="1825252" y="339580"/>
                  </a:lnTo>
                  <a:lnTo>
                    <a:pt x="1854650" y="373077"/>
                  </a:lnTo>
                  <a:lnTo>
                    <a:pt x="1882514" y="407802"/>
                  </a:lnTo>
                  <a:lnTo>
                    <a:pt x="1908794" y="443707"/>
                  </a:lnTo>
                  <a:lnTo>
                    <a:pt x="1933439" y="480744"/>
                  </a:lnTo>
                  <a:lnTo>
                    <a:pt x="1956401" y="518865"/>
                  </a:lnTo>
                  <a:lnTo>
                    <a:pt x="1977628" y="558022"/>
                  </a:lnTo>
                  <a:lnTo>
                    <a:pt x="1997071" y="598167"/>
                  </a:lnTo>
                  <a:lnTo>
                    <a:pt x="2014680" y="639254"/>
                  </a:lnTo>
                  <a:lnTo>
                    <a:pt x="2030405" y="681233"/>
                  </a:lnTo>
                  <a:lnTo>
                    <a:pt x="2044195" y="724057"/>
                  </a:lnTo>
                  <a:lnTo>
                    <a:pt x="2056001" y="767678"/>
                  </a:lnTo>
                  <a:lnTo>
                    <a:pt x="2065772" y="812049"/>
                  </a:lnTo>
                  <a:lnTo>
                    <a:pt x="2073459" y="857121"/>
                  </a:lnTo>
                  <a:lnTo>
                    <a:pt x="2079012" y="902847"/>
                  </a:lnTo>
                  <a:lnTo>
                    <a:pt x="2082381" y="949179"/>
                  </a:lnTo>
                  <a:lnTo>
                    <a:pt x="2083515" y="996068"/>
                  </a:lnTo>
                  <a:lnTo>
                    <a:pt x="2082381" y="1042957"/>
                  </a:lnTo>
                  <a:lnTo>
                    <a:pt x="2079012" y="1089289"/>
                  </a:lnTo>
                  <a:lnTo>
                    <a:pt x="2073459" y="1135014"/>
                  </a:lnTo>
                  <a:lnTo>
                    <a:pt x="2065772" y="1180086"/>
                  </a:lnTo>
                  <a:lnTo>
                    <a:pt x="2056001" y="1224456"/>
                  </a:lnTo>
                  <a:lnTo>
                    <a:pt x="2044195" y="1268077"/>
                  </a:lnTo>
                  <a:lnTo>
                    <a:pt x="2030405" y="1310900"/>
                  </a:lnTo>
                  <a:lnTo>
                    <a:pt x="2014680" y="1352879"/>
                  </a:lnTo>
                  <a:lnTo>
                    <a:pt x="1997071" y="1393965"/>
                  </a:lnTo>
                  <a:lnTo>
                    <a:pt x="1977628" y="1434110"/>
                  </a:lnTo>
                  <a:lnTo>
                    <a:pt x="1956401" y="1473267"/>
                  </a:lnTo>
                  <a:lnTo>
                    <a:pt x="1933439" y="1511388"/>
                  </a:lnTo>
                  <a:lnTo>
                    <a:pt x="1908794" y="1548424"/>
                  </a:lnTo>
                  <a:lnTo>
                    <a:pt x="1882514" y="1584329"/>
                  </a:lnTo>
                  <a:lnTo>
                    <a:pt x="1854650" y="1619053"/>
                  </a:lnTo>
                  <a:lnTo>
                    <a:pt x="1825252" y="1652550"/>
                  </a:lnTo>
                  <a:lnTo>
                    <a:pt x="1794370" y="1684772"/>
                  </a:lnTo>
                  <a:lnTo>
                    <a:pt x="1762054" y="1715670"/>
                  </a:lnTo>
                  <a:lnTo>
                    <a:pt x="1728354" y="1745197"/>
                  </a:lnTo>
                  <a:lnTo>
                    <a:pt x="1693320" y="1773306"/>
                  </a:lnTo>
                  <a:lnTo>
                    <a:pt x="1657002" y="1799947"/>
                  </a:lnTo>
                  <a:lnTo>
                    <a:pt x="1619451" y="1825074"/>
                  </a:lnTo>
                  <a:lnTo>
                    <a:pt x="1580715" y="1848638"/>
                  </a:lnTo>
                  <a:lnTo>
                    <a:pt x="1540845" y="1870592"/>
                  </a:lnTo>
                  <a:lnTo>
                    <a:pt x="1499892" y="1890888"/>
                  </a:lnTo>
                  <a:lnTo>
                    <a:pt x="1457905" y="1909478"/>
                  </a:lnTo>
                  <a:lnTo>
                    <a:pt x="1414934" y="1926315"/>
                  </a:lnTo>
                  <a:lnTo>
                    <a:pt x="1371029" y="1941349"/>
                  </a:lnTo>
                  <a:lnTo>
                    <a:pt x="1326240" y="1954534"/>
                  </a:lnTo>
                  <a:lnTo>
                    <a:pt x="1280618" y="1965822"/>
                  </a:lnTo>
                  <a:lnTo>
                    <a:pt x="1234212" y="1975165"/>
                  </a:lnTo>
                  <a:lnTo>
                    <a:pt x="1187073" y="1982515"/>
                  </a:lnTo>
                  <a:lnTo>
                    <a:pt x="1139250" y="1987824"/>
                  </a:lnTo>
                  <a:lnTo>
                    <a:pt x="1090793" y="1991045"/>
                  </a:lnTo>
                  <a:lnTo>
                    <a:pt x="1041753" y="1992129"/>
                  </a:lnTo>
                  <a:lnTo>
                    <a:pt x="992713" y="1991045"/>
                  </a:lnTo>
                  <a:lnTo>
                    <a:pt x="944256" y="1987824"/>
                  </a:lnTo>
                  <a:lnTo>
                    <a:pt x="896434" y="1982515"/>
                  </a:lnTo>
                  <a:lnTo>
                    <a:pt x="849294" y="1975165"/>
                  </a:lnTo>
                  <a:lnTo>
                    <a:pt x="802889" y="1965822"/>
                  </a:lnTo>
                  <a:lnTo>
                    <a:pt x="757267" y="1954534"/>
                  </a:lnTo>
                  <a:lnTo>
                    <a:pt x="712479" y="1941349"/>
                  </a:lnTo>
                  <a:lnTo>
                    <a:pt x="668574" y="1926315"/>
                  </a:lnTo>
                  <a:lnTo>
                    <a:pt x="625604" y="1909478"/>
                  </a:lnTo>
                  <a:lnTo>
                    <a:pt x="583617" y="1890888"/>
                  </a:lnTo>
                  <a:lnTo>
                    <a:pt x="542664" y="1870592"/>
                  </a:lnTo>
                  <a:lnTo>
                    <a:pt x="502794" y="1848638"/>
                  </a:lnTo>
                  <a:lnTo>
                    <a:pt x="464059" y="1825074"/>
                  </a:lnTo>
                  <a:lnTo>
                    <a:pt x="426507" y="1799947"/>
                  </a:lnTo>
                  <a:lnTo>
                    <a:pt x="390190" y="1773306"/>
                  </a:lnTo>
                  <a:lnTo>
                    <a:pt x="355156" y="1745197"/>
                  </a:lnTo>
                  <a:lnTo>
                    <a:pt x="321456" y="1715670"/>
                  </a:lnTo>
                  <a:lnTo>
                    <a:pt x="289141" y="1684772"/>
                  </a:lnTo>
                  <a:lnTo>
                    <a:pt x="258259" y="1652550"/>
                  </a:lnTo>
                  <a:lnTo>
                    <a:pt x="228861" y="1619053"/>
                  </a:lnTo>
                  <a:lnTo>
                    <a:pt x="200998" y="1584329"/>
                  </a:lnTo>
                  <a:lnTo>
                    <a:pt x="174718" y="1548424"/>
                  </a:lnTo>
                  <a:lnTo>
                    <a:pt x="150073" y="1511388"/>
                  </a:lnTo>
                  <a:lnTo>
                    <a:pt x="127112" y="1473267"/>
                  </a:lnTo>
                  <a:lnTo>
                    <a:pt x="105885" y="1434110"/>
                  </a:lnTo>
                  <a:lnTo>
                    <a:pt x="86442" y="1393965"/>
                  </a:lnTo>
                  <a:lnTo>
                    <a:pt x="68833" y="1352879"/>
                  </a:lnTo>
                  <a:lnTo>
                    <a:pt x="53109" y="1310900"/>
                  </a:lnTo>
                  <a:lnTo>
                    <a:pt x="39319" y="1268077"/>
                  </a:lnTo>
                  <a:lnTo>
                    <a:pt x="27513" y="1224456"/>
                  </a:lnTo>
                  <a:lnTo>
                    <a:pt x="17742" y="1180086"/>
                  </a:lnTo>
                  <a:lnTo>
                    <a:pt x="10054" y="1135014"/>
                  </a:lnTo>
                  <a:lnTo>
                    <a:pt x="4502" y="1089289"/>
                  </a:lnTo>
                  <a:lnTo>
                    <a:pt x="1133" y="1042957"/>
                  </a:lnTo>
                  <a:lnTo>
                    <a:pt x="0" y="996068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21225" y="6615914"/>
              <a:ext cx="551180" cy="505459"/>
            </a:xfrm>
            <a:custGeom>
              <a:avLst/>
              <a:gdLst/>
              <a:ahLst/>
              <a:cxnLst/>
              <a:rect l="l" t="t" r="r" b="b"/>
              <a:pathLst>
                <a:path w="551180" h="505459">
                  <a:moveTo>
                    <a:pt x="0" y="505057"/>
                  </a:moveTo>
                  <a:lnTo>
                    <a:pt x="550915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05787" y="6601758"/>
              <a:ext cx="582295" cy="533400"/>
            </a:xfrm>
            <a:custGeom>
              <a:avLst/>
              <a:gdLst/>
              <a:ahLst/>
              <a:cxnLst/>
              <a:rect l="l" t="t" r="r" b="b"/>
              <a:pathLst>
                <a:path w="582294" h="533400">
                  <a:moveTo>
                    <a:pt x="67538" y="514070"/>
                  </a:moveTo>
                  <a:lnTo>
                    <a:pt x="25069" y="467766"/>
                  </a:lnTo>
                  <a:lnTo>
                    <a:pt x="0" y="533374"/>
                  </a:lnTo>
                  <a:lnTo>
                    <a:pt x="67538" y="514070"/>
                  </a:lnTo>
                  <a:close/>
                </a:path>
                <a:path w="582294" h="533400">
                  <a:moveTo>
                    <a:pt x="581787" y="0"/>
                  </a:moveTo>
                  <a:lnTo>
                    <a:pt x="514248" y="19316"/>
                  </a:lnTo>
                  <a:lnTo>
                    <a:pt x="556704" y="65620"/>
                  </a:lnTo>
                  <a:lnTo>
                    <a:pt x="581787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19131" y="2753926"/>
              <a:ext cx="2997835" cy="1240790"/>
            </a:xfrm>
            <a:custGeom>
              <a:avLst/>
              <a:gdLst/>
              <a:ahLst/>
              <a:cxnLst/>
              <a:rect l="l" t="t" r="r" b="b"/>
              <a:pathLst>
                <a:path w="2997834" h="1240789">
                  <a:moveTo>
                    <a:pt x="2997395" y="0"/>
                  </a:moveTo>
                  <a:lnTo>
                    <a:pt x="0" y="0"/>
                  </a:lnTo>
                  <a:lnTo>
                    <a:pt x="0" y="1240517"/>
                  </a:lnTo>
                  <a:lnTo>
                    <a:pt x="2997395" y="1240517"/>
                  </a:lnTo>
                  <a:lnTo>
                    <a:pt x="2997395" y="0"/>
                  </a:lnTo>
                  <a:close/>
                </a:path>
              </a:pathLst>
            </a:custGeom>
            <a:solidFill>
              <a:srgbClr val="B0A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19131" y="2753926"/>
              <a:ext cx="2997835" cy="1240790"/>
            </a:xfrm>
            <a:custGeom>
              <a:avLst/>
              <a:gdLst/>
              <a:ahLst/>
              <a:cxnLst/>
              <a:rect l="l" t="t" r="r" b="b"/>
              <a:pathLst>
                <a:path w="2997834" h="1240789">
                  <a:moveTo>
                    <a:pt x="0" y="0"/>
                  </a:moveTo>
                  <a:lnTo>
                    <a:pt x="2997334" y="0"/>
                  </a:lnTo>
                  <a:lnTo>
                    <a:pt x="2997334" y="1240518"/>
                  </a:lnTo>
                  <a:lnTo>
                    <a:pt x="0" y="124051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84324" y="3374180"/>
              <a:ext cx="2713990" cy="0"/>
            </a:xfrm>
            <a:custGeom>
              <a:avLst/>
              <a:gdLst/>
              <a:ahLst/>
              <a:cxnLst/>
              <a:rect l="l" t="t" r="r" b="b"/>
              <a:pathLst>
                <a:path w="2713990">
                  <a:moveTo>
                    <a:pt x="0" y="0"/>
                  </a:moveTo>
                  <a:lnTo>
                    <a:pt x="2713920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256411" y="33427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319131" y="4314874"/>
              <a:ext cx="2997835" cy="1084580"/>
            </a:xfrm>
            <a:custGeom>
              <a:avLst/>
              <a:gdLst/>
              <a:ahLst/>
              <a:cxnLst/>
              <a:rect l="l" t="t" r="r" b="b"/>
              <a:pathLst>
                <a:path w="2997834" h="1084579">
                  <a:moveTo>
                    <a:pt x="2997395" y="0"/>
                  </a:moveTo>
                  <a:lnTo>
                    <a:pt x="0" y="0"/>
                  </a:lnTo>
                  <a:lnTo>
                    <a:pt x="0" y="1084542"/>
                  </a:lnTo>
                  <a:lnTo>
                    <a:pt x="2997395" y="1084542"/>
                  </a:lnTo>
                  <a:lnTo>
                    <a:pt x="2997395" y="0"/>
                  </a:lnTo>
                  <a:close/>
                </a:path>
              </a:pathLst>
            </a:custGeom>
            <a:solidFill>
              <a:srgbClr val="B0A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319131" y="4314874"/>
              <a:ext cx="2997835" cy="1084580"/>
            </a:xfrm>
            <a:custGeom>
              <a:avLst/>
              <a:gdLst/>
              <a:ahLst/>
              <a:cxnLst/>
              <a:rect l="l" t="t" r="r" b="b"/>
              <a:pathLst>
                <a:path w="2997834" h="1084579">
                  <a:moveTo>
                    <a:pt x="0" y="0"/>
                  </a:moveTo>
                  <a:lnTo>
                    <a:pt x="2997334" y="0"/>
                  </a:lnTo>
                  <a:lnTo>
                    <a:pt x="2997334" y="1084543"/>
                  </a:lnTo>
                  <a:lnTo>
                    <a:pt x="0" y="108454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26962" y="4897212"/>
              <a:ext cx="2713990" cy="0"/>
            </a:xfrm>
            <a:custGeom>
              <a:avLst/>
              <a:gdLst/>
              <a:ahLst/>
              <a:cxnLst/>
              <a:rect l="l" t="t" r="r" b="b"/>
              <a:pathLst>
                <a:path w="2713990">
                  <a:moveTo>
                    <a:pt x="0" y="0"/>
                  </a:moveTo>
                  <a:lnTo>
                    <a:pt x="2713919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9027" y="486579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319131" y="5797540"/>
              <a:ext cx="2997835" cy="1183005"/>
            </a:xfrm>
            <a:custGeom>
              <a:avLst/>
              <a:gdLst/>
              <a:ahLst/>
              <a:cxnLst/>
              <a:rect l="l" t="t" r="r" b="b"/>
              <a:pathLst>
                <a:path w="2997834" h="1183004">
                  <a:moveTo>
                    <a:pt x="2997395" y="0"/>
                  </a:moveTo>
                  <a:lnTo>
                    <a:pt x="0" y="0"/>
                  </a:lnTo>
                  <a:lnTo>
                    <a:pt x="0" y="1182979"/>
                  </a:lnTo>
                  <a:lnTo>
                    <a:pt x="2997395" y="1182979"/>
                  </a:lnTo>
                  <a:lnTo>
                    <a:pt x="2997395" y="0"/>
                  </a:lnTo>
                  <a:close/>
                </a:path>
              </a:pathLst>
            </a:custGeom>
            <a:solidFill>
              <a:srgbClr val="B0A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319131" y="5797540"/>
              <a:ext cx="2997835" cy="1183005"/>
            </a:xfrm>
            <a:custGeom>
              <a:avLst/>
              <a:gdLst/>
              <a:ahLst/>
              <a:cxnLst/>
              <a:rect l="l" t="t" r="r" b="b"/>
              <a:pathLst>
                <a:path w="2997834" h="1183004">
                  <a:moveTo>
                    <a:pt x="0" y="0"/>
                  </a:moveTo>
                  <a:lnTo>
                    <a:pt x="2997334" y="0"/>
                  </a:lnTo>
                  <a:lnTo>
                    <a:pt x="2997334" y="1182986"/>
                  </a:lnTo>
                  <a:lnTo>
                    <a:pt x="0" y="118298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14785" y="6383700"/>
              <a:ext cx="2713990" cy="0"/>
            </a:xfrm>
            <a:custGeom>
              <a:avLst/>
              <a:gdLst/>
              <a:ahLst/>
              <a:cxnLst/>
              <a:rect l="l" t="t" r="r" b="b"/>
              <a:pathLst>
                <a:path w="2713990">
                  <a:moveTo>
                    <a:pt x="0" y="0"/>
                  </a:moveTo>
                  <a:lnTo>
                    <a:pt x="2713919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286881" y="635228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19131" y="7328981"/>
              <a:ext cx="2997835" cy="1171575"/>
            </a:xfrm>
            <a:custGeom>
              <a:avLst/>
              <a:gdLst/>
              <a:ahLst/>
              <a:cxnLst/>
              <a:rect l="l" t="t" r="r" b="b"/>
              <a:pathLst>
                <a:path w="2997834" h="1171575">
                  <a:moveTo>
                    <a:pt x="2997395" y="0"/>
                  </a:moveTo>
                  <a:lnTo>
                    <a:pt x="0" y="0"/>
                  </a:lnTo>
                  <a:lnTo>
                    <a:pt x="0" y="1171220"/>
                  </a:lnTo>
                  <a:lnTo>
                    <a:pt x="2997395" y="1171220"/>
                  </a:lnTo>
                  <a:lnTo>
                    <a:pt x="2997395" y="0"/>
                  </a:lnTo>
                  <a:close/>
                </a:path>
              </a:pathLst>
            </a:custGeom>
            <a:solidFill>
              <a:srgbClr val="B0A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319131" y="7328981"/>
              <a:ext cx="2997835" cy="1171575"/>
            </a:xfrm>
            <a:custGeom>
              <a:avLst/>
              <a:gdLst/>
              <a:ahLst/>
              <a:cxnLst/>
              <a:rect l="l" t="t" r="r" b="b"/>
              <a:pathLst>
                <a:path w="2997834" h="1171575">
                  <a:moveTo>
                    <a:pt x="0" y="0"/>
                  </a:moveTo>
                  <a:lnTo>
                    <a:pt x="2997334" y="0"/>
                  </a:lnTo>
                  <a:lnTo>
                    <a:pt x="2997334" y="1171221"/>
                  </a:lnTo>
                  <a:lnTo>
                    <a:pt x="0" y="117122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02596" y="7888461"/>
              <a:ext cx="2713990" cy="0"/>
            </a:xfrm>
            <a:custGeom>
              <a:avLst/>
              <a:gdLst/>
              <a:ahLst/>
              <a:cxnLst/>
              <a:rect l="l" t="t" r="r" b="b"/>
              <a:pathLst>
                <a:path w="2713990">
                  <a:moveTo>
                    <a:pt x="0" y="0"/>
                  </a:moveTo>
                  <a:lnTo>
                    <a:pt x="2713919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274630" y="785704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937525" y="2753968"/>
              <a:ext cx="2997835" cy="6036945"/>
            </a:xfrm>
            <a:custGeom>
              <a:avLst/>
              <a:gdLst/>
              <a:ahLst/>
              <a:cxnLst/>
              <a:rect l="l" t="t" r="r" b="b"/>
              <a:pathLst>
                <a:path w="2997834" h="6036945">
                  <a:moveTo>
                    <a:pt x="2997290" y="0"/>
                  </a:moveTo>
                  <a:lnTo>
                    <a:pt x="0" y="0"/>
                  </a:lnTo>
                  <a:lnTo>
                    <a:pt x="0" y="6036559"/>
                  </a:lnTo>
                  <a:lnTo>
                    <a:pt x="2997290" y="6036559"/>
                  </a:lnTo>
                  <a:lnTo>
                    <a:pt x="2997290" y="0"/>
                  </a:lnTo>
                  <a:close/>
                </a:path>
              </a:pathLst>
            </a:custGeom>
            <a:solidFill>
              <a:srgbClr val="CCC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937524" y="2753968"/>
              <a:ext cx="2997835" cy="6036945"/>
            </a:xfrm>
            <a:custGeom>
              <a:avLst/>
              <a:gdLst/>
              <a:ahLst/>
              <a:cxnLst/>
              <a:rect l="l" t="t" r="r" b="b"/>
              <a:pathLst>
                <a:path w="2997834" h="6036945">
                  <a:moveTo>
                    <a:pt x="0" y="0"/>
                  </a:moveTo>
                  <a:lnTo>
                    <a:pt x="2997334" y="0"/>
                  </a:lnTo>
                  <a:lnTo>
                    <a:pt x="2997334" y="6036559"/>
                  </a:lnTo>
                  <a:lnTo>
                    <a:pt x="0" y="603655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845245" y="3374221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0" y="940693"/>
                  </a:lnTo>
                  <a:lnTo>
                    <a:pt x="946672" y="940693"/>
                  </a:lnTo>
                  <a:lnTo>
                    <a:pt x="1181848" y="705517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00B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91919" y="3374221"/>
              <a:ext cx="235585" cy="941069"/>
            </a:xfrm>
            <a:custGeom>
              <a:avLst/>
              <a:gdLst/>
              <a:ahLst/>
              <a:cxnLst/>
              <a:rect l="l" t="t" r="r" b="b"/>
              <a:pathLst>
                <a:path w="235584" h="941070">
                  <a:moveTo>
                    <a:pt x="235176" y="0"/>
                  </a:moveTo>
                  <a:lnTo>
                    <a:pt x="0" y="235176"/>
                  </a:lnTo>
                  <a:lnTo>
                    <a:pt x="0" y="940693"/>
                  </a:lnTo>
                  <a:lnTo>
                    <a:pt x="235176" y="705517"/>
                  </a:lnTo>
                  <a:lnTo>
                    <a:pt x="2351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845245" y="3374221"/>
              <a:ext cx="1182370" cy="235585"/>
            </a:xfrm>
            <a:custGeom>
              <a:avLst/>
              <a:gdLst/>
              <a:ahLst/>
              <a:cxnLst/>
              <a:rect l="l" t="t" r="r" b="b"/>
              <a:pathLst>
                <a:path w="1182369" h="235585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946672" y="235176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845247" y="3374221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0" y="235171"/>
                  </a:moveTo>
                  <a:lnTo>
                    <a:pt x="235171" y="0"/>
                  </a:lnTo>
                  <a:lnTo>
                    <a:pt x="1181881" y="0"/>
                  </a:lnTo>
                  <a:lnTo>
                    <a:pt x="1181881" y="705515"/>
                  </a:lnTo>
                  <a:lnTo>
                    <a:pt x="946707" y="940688"/>
                  </a:lnTo>
                  <a:lnTo>
                    <a:pt x="0" y="940688"/>
                  </a:lnTo>
                  <a:lnTo>
                    <a:pt x="0" y="235171"/>
                  </a:lnTo>
                  <a:close/>
                </a:path>
                <a:path w="1182369" h="941070">
                  <a:moveTo>
                    <a:pt x="0" y="235171"/>
                  </a:moveTo>
                  <a:lnTo>
                    <a:pt x="946707" y="235171"/>
                  </a:lnTo>
                  <a:lnTo>
                    <a:pt x="1181881" y="0"/>
                  </a:lnTo>
                </a:path>
                <a:path w="1182369" h="941070">
                  <a:moveTo>
                    <a:pt x="946707" y="235171"/>
                  </a:moveTo>
                  <a:lnTo>
                    <a:pt x="946707" y="940688"/>
                  </a:lnTo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851319" y="5015292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0" y="940693"/>
                  </a:lnTo>
                  <a:lnTo>
                    <a:pt x="946672" y="940693"/>
                  </a:lnTo>
                  <a:lnTo>
                    <a:pt x="1181848" y="705517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797991" y="5015292"/>
              <a:ext cx="235585" cy="941069"/>
            </a:xfrm>
            <a:custGeom>
              <a:avLst/>
              <a:gdLst/>
              <a:ahLst/>
              <a:cxnLst/>
              <a:rect l="l" t="t" r="r" b="b"/>
              <a:pathLst>
                <a:path w="235584" h="941070">
                  <a:moveTo>
                    <a:pt x="235176" y="0"/>
                  </a:moveTo>
                  <a:lnTo>
                    <a:pt x="0" y="235176"/>
                  </a:lnTo>
                  <a:lnTo>
                    <a:pt x="0" y="940693"/>
                  </a:lnTo>
                  <a:lnTo>
                    <a:pt x="235176" y="705517"/>
                  </a:lnTo>
                  <a:lnTo>
                    <a:pt x="2351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851319" y="5015292"/>
              <a:ext cx="1182370" cy="235585"/>
            </a:xfrm>
            <a:custGeom>
              <a:avLst/>
              <a:gdLst/>
              <a:ahLst/>
              <a:cxnLst/>
              <a:rect l="l" t="t" r="r" b="b"/>
              <a:pathLst>
                <a:path w="1182369" h="235585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946672" y="235176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851317" y="5015292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0" y="235171"/>
                  </a:moveTo>
                  <a:lnTo>
                    <a:pt x="235172" y="0"/>
                  </a:lnTo>
                  <a:lnTo>
                    <a:pt x="1181882" y="0"/>
                  </a:lnTo>
                  <a:lnTo>
                    <a:pt x="1181882" y="705515"/>
                  </a:lnTo>
                  <a:lnTo>
                    <a:pt x="946708" y="940688"/>
                  </a:lnTo>
                  <a:lnTo>
                    <a:pt x="0" y="940688"/>
                  </a:lnTo>
                  <a:lnTo>
                    <a:pt x="0" y="235171"/>
                  </a:lnTo>
                  <a:close/>
                </a:path>
                <a:path w="1182369" h="941070">
                  <a:moveTo>
                    <a:pt x="0" y="235171"/>
                  </a:moveTo>
                  <a:lnTo>
                    <a:pt x="946708" y="235171"/>
                  </a:lnTo>
                  <a:lnTo>
                    <a:pt x="1181882" y="0"/>
                  </a:lnTo>
                </a:path>
                <a:path w="1182369" h="941070">
                  <a:moveTo>
                    <a:pt x="946708" y="235171"/>
                  </a:moveTo>
                  <a:lnTo>
                    <a:pt x="946708" y="940688"/>
                  </a:lnTo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845245" y="6576239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1181848" y="0"/>
                  </a:moveTo>
                  <a:lnTo>
                    <a:pt x="235176" y="0"/>
                  </a:lnTo>
                  <a:lnTo>
                    <a:pt x="0" y="235165"/>
                  </a:lnTo>
                  <a:lnTo>
                    <a:pt x="0" y="940683"/>
                  </a:lnTo>
                  <a:lnTo>
                    <a:pt x="946672" y="940683"/>
                  </a:lnTo>
                  <a:lnTo>
                    <a:pt x="1181848" y="705507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791919" y="6576239"/>
              <a:ext cx="235585" cy="941069"/>
            </a:xfrm>
            <a:custGeom>
              <a:avLst/>
              <a:gdLst/>
              <a:ahLst/>
              <a:cxnLst/>
              <a:rect l="l" t="t" r="r" b="b"/>
              <a:pathLst>
                <a:path w="235584" h="941070">
                  <a:moveTo>
                    <a:pt x="235176" y="0"/>
                  </a:moveTo>
                  <a:lnTo>
                    <a:pt x="0" y="235165"/>
                  </a:lnTo>
                  <a:lnTo>
                    <a:pt x="0" y="940683"/>
                  </a:lnTo>
                  <a:lnTo>
                    <a:pt x="235176" y="705507"/>
                  </a:lnTo>
                  <a:lnTo>
                    <a:pt x="2351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845245" y="6576239"/>
              <a:ext cx="1182370" cy="235585"/>
            </a:xfrm>
            <a:custGeom>
              <a:avLst/>
              <a:gdLst/>
              <a:ahLst/>
              <a:cxnLst/>
              <a:rect l="l" t="t" r="r" b="b"/>
              <a:pathLst>
                <a:path w="1182369" h="235584">
                  <a:moveTo>
                    <a:pt x="1181848" y="0"/>
                  </a:moveTo>
                  <a:lnTo>
                    <a:pt x="235176" y="0"/>
                  </a:lnTo>
                  <a:lnTo>
                    <a:pt x="0" y="235165"/>
                  </a:lnTo>
                  <a:lnTo>
                    <a:pt x="946672" y="235165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845247" y="6576239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0" y="235171"/>
                  </a:moveTo>
                  <a:lnTo>
                    <a:pt x="235171" y="0"/>
                  </a:lnTo>
                  <a:lnTo>
                    <a:pt x="1181881" y="0"/>
                  </a:lnTo>
                  <a:lnTo>
                    <a:pt x="1181881" y="705515"/>
                  </a:lnTo>
                  <a:lnTo>
                    <a:pt x="946707" y="940688"/>
                  </a:lnTo>
                  <a:lnTo>
                    <a:pt x="0" y="940688"/>
                  </a:lnTo>
                  <a:lnTo>
                    <a:pt x="0" y="235171"/>
                  </a:lnTo>
                  <a:close/>
                </a:path>
                <a:path w="1182369" h="941070">
                  <a:moveTo>
                    <a:pt x="0" y="235171"/>
                  </a:moveTo>
                  <a:lnTo>
                    <a:pt x="946707" y="235171"/>
                  </a:lnTo>
                  <a:lnTo>
                    <a:pt x="1181881" y="0"/>
                  </a:lnTo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316423" y="3374180"/>
              <a:ext cx="1621155" cy="2398395"/>
            </a:xfrm>
            <a:custGeom>
              <a:avLst/>
              <a:gdLst/>
              <a:ahLst/>
              <a:cxnLst/>
              <a:rect l="l" t="t" r="r" b="b"/>
              <a:pathLst>
                <a:path w="1621155" h="2398395">
                  <a:moveTo>
                    <a:pt x="0" y="0"/>
                  </a:moveTo>
                  <a:lnTo>
                    <a:pt x="1621040" y="2398028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316526" y="4857171"/>
              <a:ext cx="1621155" cy="915669"/>
            </a:xfrm>
            <a:custGeom>
              <a:avLst/>
              <a:gdLst/>
              <a:ahLst/>
              <a:cxnLst/>
              <a:rect l="l" t="t" r="r" b="b"/>
              <a:pathLst>
                <a:path w="1621155" h="915670">
                  <a:moveTo>
                    <a:pt x="0" y="0"/>
                  </a:moveTo>
                  <a:lnTo>
                    <a:pt x="1621048" y="915072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316423" y="5772205"/>
              <a:ext cx="1621155" cy="617220"/>
            </a:xfrm>
            <a:custGeom>
              <a:avLst/>
              <a:gdLst/>
              <a:ahLst/>
              <a:cxnLst/>
              <a:rect l="l" t="t" r="r" b="b"/>
              <a:pathLst>
                <a:path w="1621155" h="617220">
                  <a:moveTo>
                    <a:pt x="0" y="616825"/>
                  </a:moveTo>
                  <a:lnTo>
                    <a:pt x="1621040" y="0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316423" y="5772199"/>
              <a:ext cx="1621155" cy="2142490"/>
            </a:xfrm>
            <a:custGeom>
              <a:avLst/>
              <a:gdLst/>
              <a:ahLst/>
              <a:cxnLst/>
              <a:rect l="l" t="t" r="r" b="b"/>
              <a:pathLst>
                <a:path w="1621155" h="2142490">
                  <a:moveTo>
                    <a:pt x="0" y="2142366"/>
                  </a:moveTo>
                  <a:lnTo>
                    <a:pt x="1621039" y="0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0" y="2586664"/>
            <a:ext cx="20104100" cy="8103234"/>
            <a:chOff x="0" y="2586664"/>
            <a:chExt cx="20104100" cy="8103234"/>
          </a:xfrm>
        </p:grpSpPr>
        <p:sp>
          <p:nvSpPr>
            <p:cNvPr id="59" name="object 59"/>
            <p:cNvSpPr/>
            <p:nvPr/>
          </p:nvSpPr>
          <p:spPr>
            <a:xfrm>
              <a:off x="0" y="2586664"/>
              <a:ext cx="20104100" cy="8103234"/>
            </a:xfrm>
            <a:custGeom>
              <a:avLst/>
              <a:gdLst/>
              <a:ahLst/>
              <a:cxnLst/>
              <a:rect l="l" t="t" r="r" b="b"/>
              <a:pathLst>
                <a:path w="20104100" h="8103234">
                  <a:moveTo>
                    <a:pt x="20104099" y="0"/>
                  </a:moveTo>
                  <a:lnTo>
                    <a:pt x="0" y="0"/>
                  </a:lnTo>
                  <a:lnTo>
                    <a:pt x="0" y="8103020"/>
                  </a:lnTo>
                  <a:lnTo>
                    <a:pt x="20104099" y="810302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33056" y="2899105"/>
              <a:ext cx="6404757" cy="13501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482395" y="2925125"/>
              <a:ext cx="6307455" cy="1254760"/>
            </a:xfrm>
            <a:custGeom>
              <a:avLst/>
              <a:gdLst/>
              <a:ahLst/>
              <a:cxnLst/>
              <a:rect l="l" t="t" r="r" b="b"/>
              <a:pathLst>
                <a:path w="6307455" h="1254760">
                  <a:moveTo>
                    <a:pt x="6098285" y="0"/>
                  </a:moveTo>
                  <a:lnTo>
                    <a:pt x="209103" y="0"/>
                  </a:lnTo>
                  <a:lnTo>
                    <a:pt x="161155" y="5522"/>
                  </a:lnTo>
                  <a:lnTo>
                    <a:pt x="117141" y="21253"/>
                  </a:lnTo>
                  <a:lnTo>
                    <a:pt x="78316" y="45938"/>
                  </a:lnTo>
                  <a:lnTo>
                    <a:pt x="45934" y="78320"/>
                  </a:lnTo>
                  <a:lnTo>
                    <a:pt x="21251" y="117145"/>
                  </a:lnTo>
                  <a:lnTo>
                    <a:pt x="5522" y="161158"/>
                  </a:lnTo>
                  <a:lnTo>
                    <a:pt x="0" y="209103"/>
                  </a:lnTo>
                  <a:lnTo>
                    <a:pt x="0" y="1045496"/>
                  </a:lnTo>
                  <a:lnTo>
                    <a:pt x="5522" y="1093442"/>
                  </a:lnTo>
                  <a:lnTo>
                    <a:pt x="21251" y="1137454"/>
                  </a:lnTo>
                  <a:lnTo>
                    <a:pt x="45934" y="1176280"/>
                  </a:lnTo>
                  <a:lnTo>
                    <a:pt x="78316" y="1208662"/>
                  </a:lnTo>
                  <a:lnTo>
                    <a:pt x="117141" y="1233346"/>
                  </a:lnTo>
                  <a:lnTo>
                    <a:pt x="161155" y="1249077"/>
                  </a:lnTo>
                  <a:lnTo>
                    <a:pt x="209103" y="1254600"/>
                  </a:lnTo>
                  <a:lnTo>
                    <a:pt x="6098285" y="1254600"/>
                  </a:lnTo>
                  <a:lnTo>
                    <a:pt x="6146230" y="1249077"/>
                  </a:lnTo>
                  <a:lnTo>
                    <a:pt x="6190243" y="1233346"/>
                  </a:lnTo>
                  <a:lnTo>
                    <a:pt x="6229068" y="1208662"/>
                  </a:lnTo>
                  <a:lnTo>
                    <a:pt x="6261450" y="1176280"/>
                  </a:lnTo>
                  <a:lnTo>
                    <a:pt x="6286135" y="1137454"/>
                  </a:lnTo>
                  <a:lnTo>
                    <a:pt x="6301866" y="1093442"/>
                  </a:lnTo>
                  <a:lnTo>
                    <a:pt x="6307389" y="1045496"/>
                  </a:lnTo>
                  <a:lnTo>
                    <a:pt x="6307389" y="209103"/>
                  </a:lnTo>
                  <a:lnTo>
                    <a:pt x="6301866" y="161158"/>
                  </a:lnTo>
                  <a:lnTo>
                    <a:pt x="6286135" y="117145"/>
                  </a:lnTo>
                  <a:lnTo>
                    <a:pt x="6261450" y="78320"/>
                  </a:lnTo>
                  <a:lnTo>
                    <a:pt x="6229068" y="45938"/>
                  </a:lnTo>
                  <a:lnTo>
                    <a:pt x="6190243" y="21253"/>
                  </a:lnTo>
                  <a:lnTo>
                    <a:pt x="6146230" y="5522"/>
                  </a:lnTo>
                  <a:lnTo>
                    <a:pt x="6098285" y="0"/>
                  </a:lnTo>
                  <a:close/>
                </a:path>
              </a:pathLst>
            </a:custGeom>
            <a:solidFill>
              <a:srgbClr val="093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344560" y="3037165"/>
            <a:ext cx="458787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6205">
              <a:lnSpc>
                <a:spcPct val="100000"/>
              </a:lnSpc>
              <a:spcBef>
                <a:spcPts val="95"/>
              </a:spcBef>
            </a:pPr>
            <a:r>
              <a:rPr sz="3300" spc="30" dirty="0">
                <a:solidFill>
                  <a:srgbClr val="FFFFFF"/>
                </a:solidFill>
                <a:latin typeface="Arial"/>
                <a:cs typeface="Arial"/>
              </a:rPr>
              <a:t>Nodes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hosts that run  </a:t>
            </a:r>
            <a:r>
              <a:rPr sz="3300" spc="15" dirty="0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40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38634" y="7048999"/>
            <a:ext cx="8063865" cy="2755265"/>
            <a:chOff x="438634" y="7048999"/>
            <a:chExt cx="8063865" cy="2755265"/>
          </a:xfrm>
        </p:grpSpPr>
        <p:sp>
          <p:nvSpPr>
            <p:cNvPr id="64" name="object 64"/>
            <p:cNvSpPr/>
            <p:nvPr/>
          </p:nvSpPr>
          <p:spPr>
            <a:xfrm>
              <a:off x="438634" y="7048999"/>
              <a:ext cx="8063346" cy="27551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85146" y="7075585"/>
              <a:ext cx="7969884" cy="2658745"/>
            </a:xfrm>
            <a:custGeom>
              <a:avLst/>
              <a:gdLst/>
              <a:ahLst/>
              <a:cxnLst/>
              <a:rect l="l" t="t" r="r" b="b"/>
              <a:pathLst>
                <a:path w="7969884" h="2658745">
                  <a:moveTo>
                    <a:pt x="7526567" y="0"/>
                  </a:moveTo>
                  <a:lnTo>
                    <a:pt x="443068" y="0"/>
                  </a:lnTo>
                  <a:lnTo>
                    <a:pt x="394791" y="2599"/>
                  </a:lnTo>
                  <a:lnTo>
                    <a:pt x="348019" y="10219"/>
                  </a:lnTo>
                  <a:lnTo>
                    <a:pt x="303024" y="22588"/>
                  </a:lnTo>
                  <a:lnTo>
                    <a:pt x="260075" y="39435"/>
                  </a:lnTo>
                  <a:lnTo>
                    <a:pt x="219443" y="60492"/>
                  </a:lnTo>
                  <a:lnTo>
                    <a:pt x="181398" y="85486"/>
                  </a:lnTo>
                  <a:lnTo>
                    <a:pt x="146209" y="114149"/>
                  </a:lnTo>
                  <a:lnTo>
                    <a:pt x="114149" y="146210"/>
                  </a:lnTo>
                  <a:lnTo>
                    <a:pt x="85486" y="181398"/>
                  </a:lnTo>
                  <a:lnTo>
                    <a:pt x="60491" y="219443"/>
                  </a:lnTo>
                  <a:lnTo>
                    <a:pt x="39435" y="260075"/>
                  </a:lnTo>
                  <a:lnTo>
                    <a:pt x="22587" y="303023"/>
                  </a:lnTo>
                  <a:lnTo>
                    <a:pt x="10219" y="348018"/>
                  </a:lnTo>
                  <a:lnTo>
                    <a:pt x="2599" y="394788"/>
                  </a:lnTo>
                  <a:lnTo>
                    <a:pt x="0" y="443065"/>
                  </a:lnTo>
                  <a:lnTo>
                    <a:pt x="0" y="2215293"/>
                  </a:lnTo>
                  <a:lnTo>
                    <a:pt x="2599" y="2263569"/>
                  </a:lnTo>
                  <a:lnTo>
                    <a:pt x="10219" y="2310340"/>
                  </a:lnTo>
                  <a:lnTo>
                    <a:pt x="22587" y="2355335"/>
                  </a:lnTo>
                  <a:lnTo>
                    <a:pt x="39435" y="2398283"/>
                  </a:lnTo>
                  <a:lnTo>
                    <a:pt x="60491" y="2438915"/>
                  </a:lnTo>
                  <a:lnTo>
                    <a:pt x="85486" y="2476960"/>
                  </a:lnTo>
                  <a:lnTo>
                    <a:pt x="114149" y="2512148"/>
                  </a:lnTo>
                  <a:lnTo>
                    <a:pt x="146209" y="2544209"/>
                  </a:lnTo>
                  <a:lnTo>
                    <a:pt x="181398" y="2572871"/>
                  </a:lnTo>
                  <a:lnTo>
                    <a:pt x="219443" y="2597866"/>
                  </a:lnTo>
                  <a:lnTo>
                    <a:pt x="260075" y="2618922"/>
                  </a:lnTo>
                  <a:lnTo>
                    <a:pt x="303024" y="2635770"/>
                  </a:lnTo>
                  <a:lnTo>
                    <a:pt x="348019" y="2648139"/>
                  </a:lnTo>
                  <a:lnTo>
                    <a:pt x="394791" y="2655758"/>
                  </a:lnTo>
                  <a:lnTo>
                    <a:pt x="443068" y="2658358"/>
                  </a:lnTo>
                  <a:lnTo>
                    <a:pt x="7526567" y="2658358"/>
                  </a:lnTo>
                  <a:lnTo>
                    <a:pt x="7574845" y="2655758"/>
                  </a:lnTo>
                  <a:lnTo>
                    <a:pt x="7621617" y="2648139"/>
                  </a:lnTo>
                  <a:lnTo>
                    <a:pt x="7666613" y="2635770"/>
                  </a:lnTo>
                  <a:lnTo>
                    <a:pt x="7709561" y="2618922"/>
                  </a:lnTo>
                  <a:lnTo>
                    <a:pt x="7750193" y="2597866"/>
                  </a:lnTo>
                  <a:lnTo>
                    <a:pt x="7788238" y="2572871"/>
                  </a:lnTo>
                  <a:lnTo>
                    <a:pt x="7823426" y="2544209"/>
                  </a:lnTo>
                  <a:lnTo>
                    <a:pt x="7855486" y="2512148"/>
                  </a:lnTo>
                  <a:lnTo>
                    <a:pt x="7884148" y="2476960"/>
                  </a:lnTo>
                  <a:lnTo>
                    <a:pt x="7909142" y="2438915"/>
                  </a:lnTo>
                  <a:lnTo>
                    <a:pt x="7930198" y="2398283"/>
                  </a:lnTo>
                  <a:lnTo>
                    <a:pt x="7947045" y="2355335"/>
                  </a:lnTo>
                  <a:lnTo>
                    <a:pt x="7959413" y="2310340"/>
                  </a:lnTo>
                  <a:lnTo>
                    <a:pt x="7967032" y="2263569"/>
                  </a:lnTo>
                  <a:lnTo>
                    <a:pt x="7969632" y="2215293"/>
                  </a:lnTo>
                  <a:lnTo>
                    <a:pt x="7969632" y="443065"/>
                  </a:lnTo>
                  <a:lnTo>
                    <a:pt x="7967032" y="394788"/>
                  </a:lnTo>
                  <a:lnTo>
                    <a:pt x="7959413" y="348018"/>
                  </a:lnTo>
                  <a:lnTo>
                    <a:pt x="7947045" y="303023"/>
                  </a:lnTo>
                  <a:lnTo>
                    <a:pt x="7930198" y="260075"/>
                  </a:lnTo>
                  <a:lnTo>
                    <a:pt x="7909142" y="219443"/>
                  </a:lnTo>
                  <a:lnTo>
                    <a:pt x="7884148" y="181398"/>
                  </a:lnTo>
                  <a:lnTo>
                    <a:pt x="7855486" y="146210"/>
                  </a:lnTo>
                  <a:lnTo>
                    <a:pt x="7823426" y="114149"/>
                  </a:lnTo>
                  <a:lnTo>
                    <a:pt x="7788238" y="85486"/>
                  </a:lnTo>
                  <a:lnTo>
                    <a:pt x="7750193" y="60492"/>
                  </a:lnTo>
                  <a:lnTo>
                    <a:pt x="7709561" y="39435"/>
                  </a:lnTo>
                  <a:lnTo>
                    <a:pt x="7666613" y="22588"/>
                  </a:lnTo>
                  <a:lnTo>
                    <a:pt x="7621617" y="10219"/>
                  </a:lnTo>
                  <a:lnTo>
                    <a:pt x="7574845" y="2599"/>
                  </a:lnTo>
                  <a:lnTo>
                    <a:pt x="7526567" y="0"/>
                  </a:lnTo>
                  <a:close/>
                </a:path>
              </a:pathLst>
            </a:custGeom>
            <a:solidFill>
              <a:srgbClr val="093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61115" y="7261214"/>
            <a:ext cx="24345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nodes:</a:t>
            </a:r>
            <a:endParaRPr sz="29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61115" y="7711462"/>
            <a:ext cx="7241540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Controls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manages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endParaRPr sz="29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Kubectl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(command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line)</a:t>
            </a:r>
            <a:endParaRPr sz="29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-155" dirty="0">
                <a:solidFill>
                  <a:srgbClr val="FFFFFF"/>
                </a:solidFill>
                <a:latin typeface="Arial"/>
                <a:cs typeface="Arial"/>
              </a:rPr>
              <a:t>REST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(communication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5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workers)</a:t>
            </a:r>
            <a:endParaRPr sz="29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Scheduling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replication</a:t>
            </a:r>
            <a:r>
              <a:rPr sz="29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Arial"/>
                <a:cs typeface="Arial"/>
              </a:rPr>
              <a:t>logic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0979560" y="5054579"/>
            <a:ext cx="7618095" cy="4270375"/>
            <a:chOff x="10979560" y="5054579"/>
            <a:chExt cx="7618095" cy="4270375"/>
          </a:xfrm>
        </p:grpSpPr>
        <p:sp>
          <p:nvSpPr>
            <p:cNvPr id="69" name="object 69"/>
            <p:cNvSpPr/>
            <p:nvPr/>
          </p:nvSpPr>
          <p:spPr>
            <a:xfrm>
              <a:off x="10979560" y="5054579"/>
              <a:ext cx="7617851" cy="42698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027726" y="5081730"/>
              <a:ext cx="7522845" cy="4174490"/>
            </a:xfrm>
            <a:custGeom>
              <a:avLst/>
              <a:gdLst/>
              <a:ahLst/>
              <a:cxnLst/>
              <a:rect l="l" t="t" r="r" b="b"/>
              <a:pathLst>
                <a:path w="7522844" h="4174490">
                  <a:moveTo>
                    <a:pt x="6826598" y="0"/>
                  </a:moveTo>
                  <a:lnTo>
                    <a:pt x="695790" y="0"/>
                  </a:lnTo>
                  <a:lnTo>
                    <a:pt x="648151" y="1605"/>
                  </a:lnTo>
                  <a:lnTo>
                    <a:pt x="601374" y="6351"/>
                  </a:lnTo>
                  <a:lnTo>
                    <a:pt x="555562" y="14135"/>
                  </a:lnTo>
                  <a:lnTo>
                    <a:pt x="510819" y="24852"/>
                  </a:lnTo>
                  <a:lnTo>
                    <a:pt x="467248" y="38400"/>
                  </a:lnTo>
                  <a:lnTo>
                    <a:pt x="424954" y="54675"/>
                  </a:lnTo>
                  <a:lnTo>
                    <a:pt x="384039" y="73573"/>
                  </a:lnTo>
                  <a:lnTo>
                    <a:pt x="344608" y="94990"/>
                  </a:lnTo>
                  <a:lnTo>
                    <a:pt x="306764" y="118823"/>
                  </a:lnTo>
                  <a:lnTo>
                    <a:pt x="270610" y="144968"/>
                  </a:lnTo>
                  <a:lnTo>
                    <a:pt x="236251" y="173321"/>
                  </a:lnTo>
                  <a:lnTo>
                    <a:pt x="203789" y="203780"/>
                  </a:lnTo>
                  <a:lnTo>
                    <a:pt x="173329" y="236240"/>
                  </a:lnTo>
                  <a:lnTo>
                    <a:pt x="144974" y="270597"/>
                  </a:lnTo>
                  <a:lnTo>
                    <a:pt x="118828" y="306749"/>
                  </a:lnTo>
                  <a:lnTo>
                    <a:pt x="94994" y="344591"/>
                  </a:lnTo>
                  <a:lnTo>
                    <a:pt x="73576" y="384020"/>
                  </a:lnTo>
                  <a:lnTo>
                    <a:pt x="54677" y="424932"/>
                  </a:lnTo>
                  <a:lnTo>
                    <a:pt x="38402" y="467223"/>
                  </a:lnTo>
                  <a:lnTo>
                    <a:pt x="24853" y="510791"/>
                  </a:lnTo>
                  <a:lnTo>
                    <a:pt x="14135" y="555531"/>
                  </a:lnTo>
                  <a:lnTo>
                    <a:pt x="6351" y="601339"/>
                  </a:lnTo>
                  <a:lnTo>
                    <a:pt x="1605" y="648113"/>
                  </a:lnTo>
                  <a:lnTo>
                    <a:pt x="0" y="695748"/>
                  </a:lnTo>
                  <a:lnTo>
                    <a:pt x="0" y="3478668"/>
                  </a:lnTo>
                  <a:lnTo>
                    <a:pt x="1605" y="3526304"/>
                  </a:lnTo>
                  <a:lnTo>
                    <a:pt x="6351" y="3573077"/>
                  </a:lnTo>
                  <a:lnTo>
                    <a:pt x="14135" y="3618886"/>
                  </a:lnTo>
                  <a:lnTo>
                    <a:pt x="24853" y="3663626"/>
                  </a:lnTo>
                  <a:lnTo>
                    <a:pt x="38402" y="3707193"/>
                  </a:lnTo>
                  <a:lnTo>
                    <a:pt x="54677" y="3749485"/>
                  </a:lnTo>
                  <a:lnTo>
                    <a:pt x="73576" y="3790397"/>
                  </a:lnTo>
                  <a:lnTo>
                    <a:pt x="94994" y="3829825"/>
                  </a:lnTo>
                  <a:lnTo>
                    <a:pt x="118828" y="3867668"/>
                  </a:lnTo>
                  <a:lnTo>
                    <a:pt x="144974" y="3903819"/>
                  </a:lnTo>
                  <a:lnTo>
                    <a:pt x="173329" y="3938177"/>
                  </a:lnTo>
                  <a:lnTo>
                    <a:pt x="203789" y="3970636"/>
                  </a:lnTo>
                  <a:lnTo>
                    <a:pt x="236251" y="4001095"/>
                  </a:lnTo>
                  <a:lnTo>
                    <a:pt x="270610" y="4029449"/>
                  </a:lnTo>
                  <a:lnTo>
                    <a:pt x="306764" y="4055594"/>
                  </a:lnTo>
                  <a:lnTo>
                    <a:pt x="344608" y="4079427"/>
                  </a:lnTo>
                  <a:lnTo>
                    <a:pt x="384039" y="4100844"/>
                  </a:lnTo>
                  <a:lnTo>
                    <a:pt x="424954" y="4119741"/>
                  </a:lnTo>
                  <a:lnTo>
                    <a:pt x="467248" y="4136016"/>
                  </a:lnTo>
                  <a:lnTo>
                    <a:pt x="510819" y="4149564"/>
                  </a:lnTo>
                  <a:lnTo>
                    <a:pt x="555562" y="4160282"/>
                  </a:lnTo>
                  <a:lnTo>
                    <a:pt x="601374" y="4168066"/>
                  </a:lnTo>
                  <a:lnTo>
                    <a:pt x="648151" y="4172812"/>
                  </a:lnTo>
                  <a:lnTo>
                    <a:pt x="695790" y="4174417"/>
                  </a:lnTo>
                  <a:lnTo>
                    <a:pt x="6826598" y="4174417"/>
                  </a:lnTo>
                  <a:lnTo>
                    <a:pt x="6874224" y="4172812"/>
                  </a:lnTo>
                  <a:lnTo>
                    <a:pt x="6920990" y="4168066"/>
                  </a:lnTo>
                  <a:lnTo>
                    <a:pt x="6966791" y="4160282"/>
                  </a:lnTo>
                  <a:lnTo>
                    <a:pt x="7011525" y="4149564"/>
                  </a:lnTo>
                  <a:lnTo>
                    <a:pt x="7055087" y="4136016"/>
                  </a:lnTo>
                  <a:lnTo>
                    <a:pt x="7097373" y="4119741"/>
                  </a:lnTo>
                  <a:lnTo>
                    <a:pt x="7138281" y="4100844"/>
                  </a:lnTo>
                  <a:lnTo>
                    <a:pt x="7177706" y="4079427"/>
                  </a:lnTo>
                  <a:lnTo>
                    <a:pt x="7215545" y="4055594"/>
                  </a:lnTo>
                  <a:lnTo>
                    <a:pt x="7251694" y="4029449"/>
                  </a:lnTo>
                  <a:lnTo>
                    <a:pt x="7286049" y="4001095"/>
                  </a:lnTo>
                  <a:lnTo>
                    <a:pt x="7318507" y="3970636"/>
                  </a:lnTo>
                  <a:lnTo>
                    <a:pt x="7348964" y="3938177"/>
                  </a:lnTo>
                  <a:lnTo>
                    <a:pt x="7377317" y="3903819"/>
                  </a:lnTo>
                  <a:lnTo>
                    <a:pt x="7403461" y="3867668"/>
                  </a:lnTo>
                  <a:lnTo>
                    <a:pt x="7427293" y="3829825"/>
                  </a:lnTo>
                  <a:lnTo>
                    <a:pt x="7448710" y="3790397"/>
                  </a:lnTo>
                  <a:lnTo>
                    <a:pt x="7467608" y="3749485"/>
                  </a:lnTo>
                  <a:lnTo>
                    <a:pt x="7483882" y="3707193"/>
                  </a:lnTo>
                  <a:lnTo>
                    <a:pt x="7497430" y="3663626"/>
                  </a:lnTo>
                  <a:lnTo>
                    <a:pt x="7508148" y="3618886"/>
                  </a:lnTo>
                  <a:lnTo>
                    <a:pt x="7515932" y="3573077"/>
                  </a:lnTo>
                  <a:lnTo>
                    <a:pt x="7520678" y="3526304"/>
                  </a:lnTo>
                  <a:lnTo>
                    <a:pt x="7522284" y="3478668"/>
                  </a:lnTo>
                  <a:lnTo>
                    <a:pt x="7522284" y="695748"/>
                  </a:lnTo>
                  <a:lnTo>
                    <a:pt x="7520678" y="648113"/>
                  </a:lnTo>
                  <a:lnTo>
                    <a:pt x="7515932" y="601339"/>
                  </a:lnTo>
                  <a:lnTo>
                    <a:pt x="7508148" y="555531"/>
                  </a:lnTo>
                  <a:lnTo>
                    <a:pt x="7497430" y="510791"/>
                  </a:lnTo>
                  <a:lnTo>
                    <a:pt x="7483882" y="467223"/>
                  </a:lnTo>
                  <a:lnTo>
                    <a:pt x="7467608" y="424932"/>
                  </a:lnTo>
                  <a:lnTo>
                    <a:pt x="7448710" y="384020"/>
                  </a:lnTo>
                  <a:lnTo>
                    <a:pt x="7427293" y="344591"/>
                  </a:lnTo>
                  <a:lnTo>
                    <a:pt x="7403461" y="306749"/>
                  </a:lnTo>
                  <a:lnTo>
                    <a:pt x="7377317" y="270597"/>
                  </a:lnTo>
                  <a:lnTo>
                    <a:pt x="7348964" y="236240"/>
                  </a:lnTo>
                  <a:lnTo>
                    <a:pt x="7318507" y="203780"/>
                  </a:lnTo>
                  <a:lnTo>
                    <a:pt x="7286049" y="173321"/>
                  </a:lnTo>
                  <a:lnTo>
                    <a:pt x="7251694" y="144968"/>
                  </a:lnTo>
                  <a:lnTo>
                    <a:pt x="7215545" y="118823"/>
                  </a:lnTo>
                  <a:lnTo>
                    <a:pt x="7177706" y="94990"/>
                  </a:lnTo>
                  <a:lnTo>
                    <a:pt x="7138281" y="73573"/>
                  </a:lnTo>
                  <a:lnTo>
                    <a:pt x="7097373" y="54675"/>
                  </a:lnTo>
                  <a:lnTo>
                    <a:pt x="7055087" y="38400"/>
                  </a:lnTo>
                  <a:lnTo>
                    <a:pt x="7011525" y="24852"/>
                  </a:lnTo>
                  <a:lnTo>
                    <a:pt x="6966791" y="14135"/>
                  </a:lnTo>
                  <a:lnTo>
                    <a:pt x="6920990" y="6351"/>
                  </a:lnTo>
                  <a:lnTo>
                    <a:pt x="6874224" y="1605"/>
                  </a:lnTo>
                  <a:lnTo>
                    <a:pt x="6826598" y="0"/>
                  </a:lnTo>
                  <a:close/>
                </a:path>
              </a:pathLst>
            </a:custGeom>
            <a:solidFill>
              <a:srgbClr val="093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1277741" y="5346875"/>
            <a:ext cx="5944235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Worker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nodes:</a:t>
            </a:r>
            <a:endParaRPr sz="29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Hosts the 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K8s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2950">
              <a:latin typeface="Arial"/>
              <a:cs typeface="Arial"/>
            </a:endParaRPr>
          </a:p>
          <a:p>
            <a:pPr marL="473075" marR="5080" indent="-461009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Kubelet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(K8s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agent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accepts 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commands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from the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master)</a:t>
            </a:r>
            <a:endParaRPr sz="29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277741" y="7147856"/>
            <a:ext cx="62566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Kubeproxy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(network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proxy</a:t>
            </a:r>
            <a:r>
              <a:rPr sz="2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29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738460" y="7598105"/>
            <a:ext cx="59328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responsible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routing 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738460" y="8058823"/>
            <a:ext cx="43618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inbound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ingress</a:t>
            </a:r>
            <a:r>
              <a:rPr sz="295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traffic)</a:t>
            </a:r>
            <a:endParaRPr sz="29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277741" y="8509082"/>
            <a:ext cx="252857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2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Kubernetes</a:t>
            </a:r>
            <a:r>
              <a:rPr spc="290" dirty="0"/>
              <a:t> </a:t>
            </a:r>
            <a:r>
              <a:rPr spc="165" dirty="0"/>
              <a:t>Architecture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71480">
              <a:lnSpc>
                <a:spcPts val="2870"/>
              </a:lnSpc>
            </a:pPr>
            <a:r>
              <a:rPr spc="-20" dirty="0"/>
              <a:t>Worker </a:t>
            </a:r>
            <a:r>
              <a:rPr spc="50" dirty="0"/>
              <a:t>Node</a:t>
            </a:r>
            <a:r>
              <a:rPr spc="25" dirty="0"/>
              <a:t> </a:t>
            </a:r>
            <a:r>
              <a:rPr spc="5" dirty="0"/>
              <a:t>1</a:t>
            </a:r>
          </a:p>
          <a:p>
            <a:pPr marL="86995">
              <a:lnSpc>
                <a:spcPts val="4730"/>
              </a:lnSpc>
            </a:pPr>
            <a:r>
              <a:rPr sz="3950" dirty="0">
                <a:solidFill>
                  <a:srgbClr val="0F3659"/>
                </a:solidFill>
              </a:rPr>
              <a:t>UI</a:t>
            </a:r>
            <a:endParaRPr sz="3950"/>
          </a:p>
          <a:p>
            <a:pPr marL="10571480">
              <a:lnSpc>
                <a:spcPct val="100000"/>
              </a:lnSpc>
              <a:spcBef>
                <a:spcPts val="3410"/>
              </a:spcBef>
            </a:pPr>
            <a:r>
              <a:rPr spc="-20" dirty="0"/>
              <a:t>Worker </a:t>
            </a:r>
            <a:r>
              <a:rPr spc="50" dirty="0"/>
              <a:t>Node</a:t>
            </a:r>
            <a:r>
              <a:rPr spc="25" dirty="0"/>
              <a:t> </a:t>
            </a:r>
            <a:r>
              <a:rPr spc="5" dirty="0"/>
              <a:t>2</a:t>
            </a:r>
          </a:p>
          <a:p>
            <a:pPr marL="4738370">
              <a:lnSpc>
                <a:spcPts val="4265"/>
              </a:lnSpc>
              <a:spcBef>
                <a:spcPts val="710"/>
              </a:spcBef>
            </a:pPr>
            <a:r>
              <a:rPr sz="3950" spc="25" dirty="0"/>
              <a:t>Kubernetes</a:t>
            </a:r>
            <a:endParaRPr sz="3950"/>
          </a:p>
          <a:p>
            <a:pPr marL="2176780">
              <a:lnSpc>
                <a:spcPts val="3910"/>
              </a:lnSpc>
              <a:tabLst>
                <a:tab pos="5339080" algn="l"/>
              </a:tabLst>
            </a:pPr>
            <a:r>
              <a:rPr sz="5925" spc="-104" baseline="12658" dirty="0">
                <a:solidFill>
                  <a:srgbClr val="0F3659"/>
                </a:solidFill>
              </a:rPr>
              <a:t>API	</a:t>
            </a:r>
            <a:r>
              <a:rPr sz="3950" dirty="0"/>
              <a:t>Master</a:t>
            </a:r>
            <a:endParaRPr sz="3950"/>
          </a:p>
          <a:p>
            <a:pPr marL="10571480">
              <a:lnSpc>
                <a:spcPts val="3180"/>
              </a:lnSpc>
            </a:pPr>
            <a:r>
              <a:rPr spc="-20" dirty="0"/>
              <a:t>Worker </a:t>
            </a:r>
            <a:r>
              <a:rPr spc="50" dirty="0"/>
              <a:t>Node</a:t>
            </a:r>
            <a:r>
              <a:rPr spc="-50" dirty="0"/>
              <a:t> </a:t>
            </a:r>
            <a:r>
              <a:rPr spc="5" dirty="0"/>
              <a:t>3</a:t>
            </a:r>
          </a:p>
          <a:p>
            <a:pPr>
              <a:lnSpc>
                <a:spcPct val="100000"/>
              </a:lnSpc>
            </a:pPr>
            <a:endParaRPr sz="290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/>
          </a:p>
          <a:p>
            <a:pPr>
              <a:lnSpc>
                <a:spcPts val="4550"/>
              </a:lnSpc>
              <a:spcBef>
                <a:spcPts val="5"/>
              </a:spcBef>
              <a:tabLst>
                <a:tab pos="10571480" algn="l"/>
              </a:tabLst>
            </a:pPr>
            <a:r>
              <a:rPr sz="5925" baseline="4219" dirty="0">
                <a:solidFill>
                  <a:srgbClr val="0F3659"/>
                </a:solidFill>
              </a:rPr>
              <a:t>CLI	</a:t>
            </a:r>
            <a:r>
              <a:rPr sz="2950" spc="-20" dirty="0"/>
              <a:t>Worker </a:t>
            </a:r>
            <a:r>
              <a:rPr sz="2950" spc="50" dirty="0"/>
              <a:t>Node</a:t>
            </a:r>
            <a:r>
              <a:rPr sz="2950" spc="-50" dirty="0"/>
              <a:t> </a:t>
            </a:r>
            <a:r>
              <a:rPr sz="2950" spc="5" dirty="0"/>
              <a:t>n</a:t>
            </a:r>
            <a:endParaRPr sz="2950"/>
          </a:p>
          <a:p>
            <a:pPr algn="r">
              <a:lnSpc>
                <a:spcPts val="3950"/>
              </a:lnSpc>
            </a:pPr>
            <a:r>
              <a:rPr sz="3450" b="1" spc="5" dirty="0">
                <a:latin typeface="Arial"/>
                <a:cs typeface="Arial"/>
              </a:rPr>
              <a:t>Re</a:t>
            </a:r>
            <a:r>
              <a:rPr sz="3450" b="1" dirty="0">
                <a:latin typeface="Arial"/>
                <a:cs typeface="Arial"/>
              </a:rPr>
              <a:t>gi</a:t>
            </a:r>
            <a:r>
              <a:rPr sz="3450" b="1" spc="5" dirty="0">
                <a:latin typeface="Arial"/>
                <a:cs typeface="Arial"/>
              </a:rPr>
              <a:t>stry</a:t>
            </a:r>
            <a:endParaRPr sz="3450">
              <a:latin typeface="Arial"/>
              <a:cs typeface="Arial"/>
            </a:endParaRPr>
          </a:p>
          <a:p>
            <a:pPr marL="4497070">
              <a:lnSpc>
                <a:spcPts val="2555"/>
              </a:lnSpc>
              <a:spcBef>
                <a:spcPts val="965"/>
              </a:spcBef>
              <a:tabLst>
                <a:tab pos="5125085" algn="l"/>
              </a:tabLst>
            </a:pPr>
            <a:r>
              <a:rPr sz="2400" spc="-5" dirty="0">
                <a:solidFill>
                  <a:srgbClr val="0F3659"/>
                </a:solidFill>
              </a:rPr>
              <a:t>•	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Etcd</a:t>
            </a:r>
            <a:endParaRPr sz="2400">
              <a:latin typeface="Arial"/>
              <a:cs typeface="Arial"/>
            </a:endParaRPr>
          </a:p>
          <a:p>
            <a:pPr marL="4497070">
              <a:lnSpc>
                <a:spcPts val="2265"/>
              </a:lnSpc>
              <a:tabLst>
                <a:tab pos="5125085" algn="l"/>
              </a:tabLst>
            </a:pPr>
            <a:r>
              <a:rPr sz="2400" spc="-5" dirty="0">
                <a:solidFill>
                  <a:srgbClr val="0F3659"/>
                </a:solidFill>
              </a:rPr>
              <a:t>•	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API</a:t>
            </a:r>
            <a:r>
              <a:rPr sz="2400" b="1" spc="-1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5114925" marR="9310370" indent="-617855">
              <a:lnSpc>
                <a:spcPts val="2310"/>
              </a:lnSpc>
              <a:spcBef>
                <a:spcPts val="265"/>
              </a:spcBef>
              <a:tabLst>
                <a:tab pos="5125085" algn="l"/>
              </a:tabLst>
            </a:pPr>
            <a:r>
              <a:rPr sz="2400" spc="-5" dirty="0">
                <a:solidFill>
                  <a:srgbClr val="0F3659"/>
                </a:solidFill>
              </a:rPr>
              <a:t>•		</a:t>
            </a:r>
            <a:r>
              <a:rPr sz="2400" b="1" spc="-10" dirty="0">
                <a:solidFill>
                  <a:srgbClr val="0F3659"/>
                </a:solidFill>
                <a:latin typeface="Arial"/>
                <a:cs typeface="Arial"/>
              </a:rPr>
              <a:t>Controller Manager  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4497070">
              <a:lnSpc>
                <a:spcPts val="2325"/>
              </a:lnSpc>
              <a:tabLst>
                <a:tab pos="5125085" algn="l"/>
              </a:tabLst>
            </a:pPr>
            <a:r>
              <a:rPr sz="2400" spc="-5" dirty="0">
                <a:solidFill>
                  <a:srgbClr val="0F3659"/>
                </a:solidFill>
              </a:rPr>
              <a:t>•	</a:t>
            </a:r>
            <a:r>
              <a:rPr sz="2400" b="1" spc="-10" dirty="0">
                <a:solidFill>
                  <a:srgbClr val="0F3659"/>
                </a:solidFill>
                <a:latin typeface="Arial"/>
                <a:cs typeface="Arial"/>
              </a:rPr>
              <a:t>Scheduler </a:t>
            </a:r>
            <a:r>
              <a:rPr sz="2400" b="1" spc="-5" dirty="0">
                <a:solidFill>
                  <a:srgbClr val="0F3659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4496" y="152895"/>
            <a:ext cx="18681065" cy="8693150"/>
            <a:chOff x="264496" y="152895"/>
            <a:chExt cx="18681065" cy="8693150"/>
          </a:xfrm>
        </p:grpSpPr>
        <p:sp>
          <p:nvSpPr>
            <p:cNvPr id="9" name="object 9"/>
            <p:cNvSpPr/>
            <p:nvPr/>
          </p:nvSpPr>
          <p:spPr>
            <a:xfrm>
              <a:off x="13557388" y="152895"/>
              <a:ext cx="2248894" cy="22488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4698" y="4857129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1041758" y="0"/>
                  </a:moveTo>
                  <a:lnTo>
                    <a:pt x="992718" y="1084"/>
                  </a:lnTo>
                  <a:lnTo>
                    <a:pt x="944262" y="4304"/>
                  </a:lnTo>
                  <a:lnTo>
                    <a:pt x="896439" y="9613"/>
                  </a:lnTo>
                  <a:lnTo>
                    <a:pt x="849299" y="16963"/>
                  </a:lnTo>
                  <a:lnTo>
                    <a:pt x="802894" y="26306"/>
                  </a:lnTo>
                  <a:lnTo>
                    <a:pt x="757272" y="37594"/>
                  </a:lnTo>
                  <a:lnTo>
                    <a:pt x="712483" y="50780"/>
                  </a:lnTo>
                  <a:lnTo>
                    <a:pt x="668579" y="65815"/>
                  </a:lnTo>
                  <a:lnTo>
                    <a:pt x="625608" y="82651"/>
                  </a:lnTo>
                  <a:lnTo>
                    <a:pt x="583621" y="101241"/>
                  </a:lnTo>
                  <a:lnTo>
                    <a:pt x="542668" y="121537"/>
                  </a:lnTo>
                  <a:lnTo>
                    <a:pt x="502798" y="143492"/>
                  </a:lnTo>
                  <a:lnTo>
                    <a:pt x="464062" y="167056"/>
                  </a:lnTo>
                  <a:lnTo>
                    <a:pt x="426511" y="192183"/>
                  </a:lnTo>
                  <a:lnTo>
                    <a:pt x="390193" y="218825"/>
                  </a:lnTo>
                  <a:lnTo>
                    <a:pt x="355159" y="246934"/>
                  </a:lnTo>
                  <a:lnTo>
                    <a:pt x="321459" y="276461"/>
                  </a:lnTo>
                  <a:lnTo>
                    <a:pt x="289143" y="307360"/>
                  </a:lnTo>
                  <a:lnTo>
                    <a:pt x="258261" y="339582"/>
                  </a:lnTo>
                  <a:lnTo>
                    <a:pt x="228863" y="373079"/>
                  </a:lnTo>
                  <a:lnTo>
                    <a:pt x="201000" y="407804"/>
                  </a:lnTo>
                  <a:lnTo>
                    <a:pt x="174720" y="443709"/>
                  </a:lnTo>
                  <a:lnTo>
                    <a:pt x="150074" y="480746"/>
                  </a:lnTo>
                  <a:lnTo>
                    <a:pt x="127113" y="518867"/>
                  </a:lnTo>
                  <a:lnTo>
                    <a:pt x="105886" y="558024"/>
                  </a:lnTo>
                  <a:lnTo>
                    <a:pt x="86443" y="598170"/>
                  </a:lnTo>
                  <a:lnTo>
                    <a:pt x="68834" y="639257"/>
                  </a:lnTo>
                  <a:lnTo>
                    <a:pt x="53109" y="681236"/>
                  </a:lnTo>
                  <a:lnTo>
                    <a:pt x="39319" y="724061"/>
                  </a:lnTo>
                  <a:lnTo>
                    <a:pt x="27513" y="767682"/>
                  </a:lnTo>
                  <a:lnTo>
                    <a:pt x="17742" y="812053"/>
                  </a:lnTo>
                  <a:lnTo>
                    <a:pt x="10055" y="857126"/>
                  </a:lnTo>
                  <a:lnTo>
                    <a:pt x="4502" y="902852"/>
                  </a:lnTo>
                  <a:lnTo>
                    <a:pt x="1133" y="949184"/>
                  </a:lnTo>
                  <a:lnTo>
                    <a:pt x="0" y="996074"/>
                  </a:lnTo>
                  <a:lnTo>
                    <a:pt x="1133" y="1042963"/>
                  </a:lnTo>
                  <a:lnTo>
                    <a:pt x="4502" y="1089294"/>
                  </a:lnTo>
                  <a:lnTo>
                    <a:pt x="10055" y="1135020"/>
                  </a:lnTo>
                  <a:lnTo>
                    <a:pt x="17742" y="1180091"/>
                  </a:lnTo>
                  <a:lnTo>
                    <a:pt x="27513" y="1224462"/>
                  </a:lnTo>
                  <a:lnTo>
                    <a:pt x="39319" y="1268083"/>
                  </a:lnTo>
                  <a:lnTo>
                    <a:pt x="53109" y="1310906"/>
                  </a:lnTo>
                  <a:lnTo>
                    <a:pt x="68834" y="1352885"/>
                  </a:lnTo>
                  <a:lnTo>
                    <a:pt x="86443" y="1393971"/>
                  </a:lnTo>
                  <a:lnTo>
                    <a:pt x="105886" y="1434117"/>
                  </a:lnTo>
                  <a:lnTo>
                    <a:pt x="127113" y="1473274"/>
                  </a:lnTo>
                  <a:lnTo>
                    <a:pt x="150074" y="1511394"/>
                  </a:lnTo>
                  <a:lnTo>
                    <a:pt x="174720" y="1548431"/>
                  </a:lnTo>
                  <a:lnTo>
                    <a:pt x="201000" y="1584335"/>
                  </a:lnTo>
                  <a:lnTo>
                    <a:pt x="228863" y="1619060"/>
                  </a:lnTo>
                  <a:lnTo>
                    <a:pt x="258261" y="1652557"/>
                  </a:lnTo>
                  <a:lnTo>
                    <a:pt x="289143" y="1684779"/>
                  </a:lnTo>
                  <a:lnTo>
                    <a:pt x="321459" y="1715677"/>
                  </a:lnTo>
                  <a:lnTo>
                    <a:pt x="355159" y="1745205"/>
                  </a:lnTo>
                  <a:lnTo>
                    <a:pt x="390193" y="1773313"/>
                  </a:lnTo>
                  <a:lnTo>
                    <a:pt x="426511" y="1799955"/>
                  </a:lnTo>
                  <a:lnTo>
                    <a:pt x="464062" y="1825082"/>
                  </a:lnTo>
                  <a:lnTo>
                    <a:pt x="502798" y="1848646"/>
                  </a:lnTo>
                  <a:lnTo>
                    <a:pt x="542668" y="1870600"/>
                  </a:lnTo>
                  <a:lnTo>
                    <a:pt x="583621" y="1890896"/>
                  </a:lnTo>
                  <a:lnTo>
                    <a:pt x="625608" y="1909486"/>
                  </a:lnTo>
                  <a:lnTo>
                    <a:pt x="668579" y="1926323"/>
                  </a:lnTo>
                  <a:lnTo>
                    <a:pt x="712483" y="1941358"/>
                  </a:lnTo>
                  <a:lnTo>
                    <a:pt x="757272" y="1954543"/>
                  </a:lnTo>
                  <a:lnTo>
                    <a:pt x="802894" y="1965831"/>
                  </a:lnTo>
                  <a:lnTo>
                    <a:pt x="849299" y="1975174"/>
                  </a:lnTo>
                  <a:lnTo>
                    <a:pt x="896439" y="1982524"/>
                  </a:lnTo>
                  <a:lnTo>
                    <a:pt x="944262" y="1987833"/>
                  </a:lnTo>
                  <a:lnTo>
                    <a:pt x="992718" y="1991054"/>
                  </a:lnTo>
                  <a:lnTo>
                    <a:pt x="1041758" y="1992138"/>
                  </a:lnTo>
                  <a:lnTo>
                    <a:pt x="1090798" y="1991054"/>
                  </a:lnTo>
                  <a:lnTo>
                    <a:pt x="1139255" y="1987833"/>
                  </a:lnTo>
                  <a:lnTo>
                    <a:pt x="1187078" y="1982524"/>
                  </a:lnTo>
                  <a:lnTo>
                    <a:pt x="1234217" y="1975174"/>
                  </a:lnTo>
                  <a:lnTo>
                    <a:pt x="1280623" y="1965831"/>
                  </a:lnTo>
                  <a:lnTo>
                    <a:pt x="1326245" y="1954543"/>
                  </a:lnTo>
                  <a:lnTo>
                    <a:pt x="1371033" y="1941358"/>
                  </a:lnTo>
                  <a:lnTo>
                    <a:pt x="1414938" y="1926323"/>
                  </a:lnTo>
                  <a:lnTo>
                    <a:pt x="1457909" y="1909486"/>
                  </a:lnTo>
                  <a:lnTo>
                    <a:pt x="1499896" y="1890896"/>
                  </a:lnTo>
                  <a:lnTo>
                    <a:pt x="1540849" y="1870600"/>
                  </a:lnTo>
                  <a:lnTo>
                    <a:pt x="1580719" y="1848646"/>
                  </a:lnTo>
                  <a:lnTo>
                    <a:pt x="1619454" y="1825082"/>
                  </a:lnTo>
                  <a:lnTo>
                    <a:pt x="1657006" y="1799955"/>
                  </a:lnTo>
                  <a:lnTo>
                    <a:pt x="1693324" y="1773313"/>
                  </a:lnTo>
                  <a:lnTo>
                    <a:pt x="1728358" y="1745205"/>
                  </a:lnTo>
                  <a:lnTo>
                    <a:pt x="1762058" y="1715677"/>
                  </a:lnTo>
                  <a:lnTo>
                    <a:pt x="1794374" y="1684779"/>
                  </a:lnTo>
                  <a:lnTo>
                    <a:pt x="1825255" y="1652557"/>
                  </a:lnTo>
                  <a:lnTo>
                    <a:pt x="1854653" y="1619060"/>
                  </a:lnTo>
                  <a:lnTo>
                    <a:pt x="1882517" y="1584335"/>
                  </a:lnTo>
                  <a:lnTo>
                    <a:pt x="1908797" y="1548431"/>
                  </a:lnTo>
                  <a:lnTo>
                    <a:pt x="1933442" y="1511394"/>
                  </a:lnTo>
                  <a:lnTo>
                    <a:pt x="1956404" y="1473274"/>
                  </a:lnTo>
                  <a:lnTo>
                    <a:pt x="1977631" y="1434117"/>
                  </a:lnTo>
                  <a:lnTo>
                    <a:pt x="1997074" y="1393971"/>
                  </a:lnTo>
                  <a:lnTo>
                    <a:pt x="2014683" y="1352885"/>
                  </a:lnTo>
                  <a:lnTo>
                    <a:pt x="2030407" y="1310906"/>
                  </a:lnTo>
                  <a:lnTo>
                    <a:pt x="2044198" y="1268083"/>
                  </a:lnTo>
                  <a:lnTo>
                    <a:pt x="2056003" y="1224462"/>
                  </a:lnTo>
                  <a:lnTo>
                    <a:pt x="2065775" y="1180091"/>
                  </a:lnTo>
                  <a:lnTo>
                    <a:pt x="2073462" y="1135020"/>
                  </a:lnTo>
                  <a:lnTo>
                    <a:pt x="2079015" y="1089294"/>
                  </a:lnTo>
                  <a:lnTo>
                    <a:pt x="2082383" y="1042963"/>
                  </a:lnTo>
                  <a:lnTo>
                    <a:pt x="2083517" y="996074"/>
                  </a:lnTo>
                  <a:lnTo>
                    <a:pt x="2082383" y="949184"/>
                  </a:lnTo>
                  <a:lnTo>
                    <a:pt x="2079015" y="902852"/>
                  </a:lnTo>
                  <a:lnTo>
                    <a:pt x="2073462" y="857126"/>
                  </a:lnTo>
                  <a:lnTo>
                    <a:pt x="2065775" y="812053"/>
                  </a:lnTo>
                  <a:lnTo>
                    <a:pt x="2056003" y="767682"/>
                  </a:lnTo>
                  <a:lnTo>
                    <a:pt x="2044198" y="724061"/>
                  </a:lnTo>
                  <a:lnTo>
                    <a:pt x="2030407" y="681236"/>
                  </a:lnTo>
                  <a:lnTo>
                    <a:pt x="2014683" y="639257"/>
                  </a:lnTo>
                  <a:lnTo>
                    <a:pt x="1997074" y="598170"/>
                  </a:lnTo>
                  <a:lnTo>
                    <a:pt x="1977631" y="558024"/>
                  </a:lnTo>
                  <a:lnTo>
                    <a:pt x="1956404" y="518867"/>
                  </a:lnTo>
                  <a:lnTo>
                    <a:pt x="1933442" y="480746"/>
                  </a:lnTo>
                  <a:lnTo>
                    <a:pt x="1908797" y="443709"/>
                  </a:lnTo>
                  <a:lnTo>
                    <a:pt x="1882517" y="407804"/>
                  </a:lnTo>
                  <a:lnTo>
                    <a:pt x="1854653" y="373079"/>
                  </a:lnTo>
                  <a:lnTo>
                    <a:pt x="1825255" y="339582"/>
                  </a:lnTo>
                  <a:lnTo>
                    <a:pt x="1794374" y="307360"/>
                  </a:lnTo>
                  <a:lnTo>
                    <a:pt x="1762058" y="276461"/>
                  </a:lnTo>
                  <a:lnTo>
                    <a:pt x="1728358" y="246934"/>
                  </a:lnTo>
                  <a:lnTo>
                    <a:pt x="1693324" y="218825"/>
                  </a:lnTo>
                  <a:lnTo>
                    <a:pt x="1657006" y="192183"/>
                  </a:lnTo>
                  <a:lnTo>
                    <a:pt x="1619454" y="167056"/>
                  </a:lnTo>
                  <a:lnTo>
                    <a:pt x="1580719" y="143492"/>
                  </a:lnTo>
                  <a:lnTo>
                    <a:pt x="1540849" y="121537"/>
                  </a:lnTo>
                  <a:lnTo>
                    <a:pt x="1499896" y="101241"/>
                  </a:lnTo>
                  <a:lnTo>
                    <a:pt x="1457909" y="82651"/>
                  </a:lnTo>
                  <a:lnTo>
                    <a:pt x="1414938" y="65815"/>
                  </a:lnTo>
                  <a:lnTo>
                    <a:pt x="1371033" y="50780"/>
                  </a:lnTo>
                  <a:lnTo>
                    <a:pt x="1326245" y="37594"/>
                  </a:lnTo>
                  <a:lnTo>
                    <a:pt x="1280623" y="26306"/>
                  </a:lnTo>
                  <a:lnTo>
                    <a:pt x="1234217" y="16963"/>
                  </a:lnTo>
                  <a:lnTo>
                    <a:pt x="1187078" y="9613"/>
                  </a:lnTo>
                  <a:lnTo>
                    <a:pt x="1139255" y="4304"/>
                  </a:lnTo>
                  <a:lnTo>
                    <a:pt x="1090798" y="1084"/>
                  </a:lnTo>
                  <a:lnTo>
                    <a:pt x="1041758" y="0"/>
                  </a:lnTo>
                  <a:close/>
                </a:path>
              </a:pathLst>
            </a:custGeom>
            <a:solidFill>
              <a:srgbClr val="CCE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698" y="4857129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0" y="996069"/>
                  </a:moveTo>
                  <a:lnTo>
                    <a:pt x="1133" y="949179"/>
                  </a:lnTo>
                  <a:lnTo>
                    <a:pt x="4502" y="902847"/>
                  </a:lnTo>
                  <a:lnTo>
                    <a:pt x="10054" y="857121"/>
                  </a:lnTo>
                  <a:lnTo>
                    <a:pt x="17742" y="812049"/>
                  </a:lnTo>
                  <a:lnTo>
                    <a:pt x="27513" y="767679"/>
                  </a:lnTo>
                  <a:lnTo>
                    <a:pt x="39319" y="724057"/>
                  </a:lnTo>
                  <a:lnTo>
                    <a:pt x="53109" y="681233"/>
                  </a:lnTo>
                  <a:lnTo>
                    <a:pt x="68833" y="639254"/>
                  </a:lnTo>
                  <a:lnTo>
                    <a:pt x="86442" y="598168"/>
                  </a:lnTo>
                  <a:lnTo>
                    <a:pt x="105885" y="558022"/>
                  </a:lnTo>
                  <a:lnTo>
                    <a:pt x="127112" y="518865"/>
                  </a:lnTo>
                  <a:lnTo>
                    <a:pt x="150073" y="480744"/>
                  </a:lnTo>
                  <a:lnTo>
                    <a:pt x="174718" y="443707"/>
                  </a:lnTo>
                  <a:lnTo>
                    <a:pt x="200998" y="407803"/>
                  </a:lnTo>
                  <a:lnTo>
                    <a:pt x="228861" y="373078"/>
                  </a:lnTo>
                  <a:lnTo>
                    <a:pt x="258259" y="339580"/>
                  </a:lnTo>
                  <a:lnTo>
                    <a:pt x="289141" y="307359"/>
                  </a:lnTo>
                  <a:lnTo>
                    <a:pt x="321456" y="276460"/>
                  </a:lnTo>
                  <a:lnTo>
                    <a:pt x="355156" y="246933"/>
                  </a:lnTo>
                  <a:lnTo>
                    <a:pt x="390190" y="218824"/>
                  </a:lnTo>
                  <a:lnTo>
                    <a:pt x="426507" y="192183"/>
                  </a:lnTo>
                  <a:lnTo>
                    <a:pt x="464059" y="167056"/>
                  </a:lnTo>
                  <a:lnTo>
                    <a:pt x="502794" y="143491"/>
                  </a:lnTo>
                  <a:lnTo>
                    <a:pt x="542664" y="121537"/>
                  </a:lnTo>
                  <a:lnTo>
                    <a:pt x="583617" y="101241"/>
                  </a:lnTo>
                  <a:lnTo>
                    <a:pt x="625604" y="82651"/>
                  </a:lnTo>
                  <a:lnTo>
                    <a:pt x="668574" y="65814"/>
                  </a:lnTo>
                  <a:lnTo>
                    <a:pt x="712479" y="50780"/>
                  </a:lnTo>
                  <a:lnTo>
                    <a:pt x="757267" y="37594"/>
                  </a:lnTo>
                  <a:lnTo>
                    <a:pt x="802889" y="26306"/>
                  </a:lnTo>
                  <a:lnTo>
                    <a:pt x="849294" y="16963"/>
                  </a:lnTo>
                  <a:lnTo>
                    <a:pt x="896434" y="9613"/>
                  </a:lnTo>
                  <a:lnTo>
                    <a:pt x="944256" y="4304"/>
                  </a:lnTo>
                  <a:lnTo>
                    <a:pt x="992713" y="1084"/>
                  </a:lnTo>
                  <a:lnTo>
                    <a:pt x="1041753" y="0"/>
                  </a:lnTo>
                  <a:lnTo>
                    <a:pt x="1090793" y="1084"/>
                  </a:lnTo>
                  <a:lnTo>
                    <a:pt x="1139250" y="4304"/>
                  </a:lnTo>
                  <a:lnTo>
                    <a:pt x="1187073" y="9613"/>
                  </a:lnTo>
                  <a:lnTo>
                    <a:pt x="1234213" y="16963"/>
                  </a:lnTo>
                  <a:lnTo>
                    <a:pt x="1280618" y="26306"/>
                  </a:lnTo>
                  <a:lnTo>
                    <a:pt x="1326241" y="37594"/>
                  </a:lnTo>
                  <a:lnTo>
                    <a:pt x="1371029" y="50780"/>
                  </a:lnTo>
                  <a:lnTo>
                    <a:pt x="1414934" y="65814"/>
                  </a:lnTo>
                  <a:lnTo>
                    <a:pt x="1457905" y="82651"/>
                  </a:lnTo>
                  <a:lnTo>
                    <a:pt x="1499892" y="101241"/>
                  </a:lnTo>
                  <a:lnTo>
                    <a:pt x="1540845" y="121537"/>
                  </a:lnTo>
                  <a:lnTo>
                    <a:pt x="1580715" y="143491"/>
                  </a:lnTo>
                  <a:lnTo>
                    <a:pt x="1619451" y="167056"/>
                  </a:lnTo>
                  <a:lnTo>
                    <a:pt x="1657003" y="192183"/>
                  </a:lnTo>
                  <a:lnTo>
                    <a:pt x="1693320" y="218824"/>
                  </a:lnTo>
                  <a:lnTo>
                    <a:pt x="1728354" y="246933"/>
                  </a:lnTo>
                  <a:lnTo>
                    <a:pt x="1762054" y="276460"/>
                  </a:lnTo>
                  <a:lnTo>
                    <a:pt x="1794370" y="307359"/>
                  </a:lnTo>
                  <a:lnTo>
                    <a:pt x="1825252" y="339580"/>
                  </a:lnTo>
                  <a:lnTo>
                    <a:pt x="1854650" y="373078"/>
                  </a:lnTo>
                  <a:lnTo>
                    <a:pt x="1882514" y="407803"/>
                  </a:lnTo>
                  <a:lnTo>
                    <a:pt x="1908794" y="443707"/>
                  </a:lnTo>
                  <a:lnTo>
                    <a:pt x="1933440" y="480744"/>
                  </a:lnTo>
                  <a:lnTo>
                    <a:pt x="1956401" y="518865"/>
                  </a:lnTo>
                  <a:lnTo>
                    <a:pt x="1977628" y="558022"/>
                  </a:lnTo>
                  <a:lnTo>
                    <a:pt x="1997071" y="598168"/>
                  </a:lnTo>
                  <a:lnTo>
                    <a:pt x="2014680" y="639254"/>
                  </a:lnTo>
                  <a:lnTo>
                    <a:pt x="2030405" y="681233"/>
                  </a:lnTo>
                  <a:lnTo>
                    <a:pt x="2044195" y="724057"/>
                  </a:lnTo>
                  <a:lnTo>
                    <a:pt x="2056001" y="767679"/>
                  </a:lnTo>
                  <a:lnTo>
                    <a:pt x="2065772" y="812049"/>
                  </a:lnTo>
                  <a:lnTo>
                    <a:pt x="2073460" y="857121"/>
                  </a:lnTo>
                  <a:lnTo>
                    <a:pt x="2079012" y="902847"/>
                  </a:lnTo>
                  <a:lnTo>
                    <a:pt x="2082381" y="949179"/>
                  </a:lnTo>
                  <a:lnTo>
                    <a:pt x="2083515" y="996069"/>
                  </a:lnTo>
                  <a:lnTo>
                    <a:pt x="2082381" y="1042958"/>
                  </a:lnTo>
                  <a:lnTo>
                    <a:pt x="2079012" y="1089289"/>
                  </a:lnTo>
                  <a:lnTo>
                    <a:pt x="2073460" y="1135014"/>
                  </a:lnTo>
                  <a:lnTo>
                    <a:pt x="2065772" y="1180086"/>
                  </a:lnTo>
                  <a:lnTo>
                    <a:pt x="2056001" y="1224456"/>
                  </a:lnTo>
                  <a:lnTo>
                    <a:pt x="2044195" y="1268077"/>
                  </a:lnTo>
                  <a:lnTo>
                    <a:pt x="2030405" y="1310901"/>
                  </a:lnTo>
                  <a:lnTo>
                    <a:pt x="2014680" y="1352879"/>
                  </a:lnTo>
                  <a:lnTo>
                    <a:pt x="1997071" y="1393965"/>
                  </a:lnTo>
                  <a:lnTo>
                    <a:pt x="1977628" y="1434111"/>
                  </a:lnTo>
                  <a:lnTo>
                    <a:pt x="1956401" y="1473268"/>
                  </a:lnTo>
                  <a:lnTo>
                    <a:pt x="1933440" y="1511388"/>
                  </a:lnTo>
                  <a:lnTo>
                    <a:pt x="1908794" y="1548424"/>
                  </a:lnTo>
                  <a:lnTo>
                    <a:pt x="1882514" y="1584329"/>
                  </a:lnTo>
                  <a:lnTo>
                    <a:pt x="1854650" y="1619054"/>
                  </a:lnTo>
                  <a:lnTo>
                    <a:pt x="1825252" y="1652551"/>
                  </a:lnTo>
                  <a:lnTo>
                    <a:pt x="1794370" y="1684772"/>
                  </a:lnTo>
                  <a:lnTo>
                    <a:pt x="1762054" y="1715670"/>
                  </a:lnTo>
                  <a:lnTo>
                    <a:pt x="1728354" y="1745198"/>
                  </a:lnTo>
                  <a:lnTo>
                    <a:pt x="1693320" y="1773306"/>
                  </a:lnTo>
                  <a:lnTo>
                    <a:pt x="1657003" y="1799947"/>
                  </a:lnTo>
                  <a:lnTo>
                    <a:pt x="1619451" y="1825074"/>
                  </a:lnTo>
                  <a:lnTo>
                    <a:pt x="1580715" y="1848638"/>
                  </a:lnTo>
                  <a:lnTo>
                    <a:pt x="1540845" y="1870593"/>
                  </a:lnTo>
                  <a:lnTo>
                    <a:pt x="1499892" y="1890889"/>
                  </a:lnTo>
                  <a:lnTo>
                    <a:pt x="1457905" y="1909479"/>
                  </a:lnTo>
                  <a:lnTo>
                    <a:pt x="1414934" y="1926315"/>
                  </a:lnTo>
                  <a:lnTo>
                    <a:pt x="1371029" y="1941350"/>
                  </a:lnTo>
                  <a:lnTo>
                    <a:pt x="1326241" y="1954535"/>
                  </a:lnTo>
                  <a:lnTo>
                    <a:pt x="1280618" y="1965823"/>
                  </a:lnTo>
                  <a:lnTo>
                    <a:pt x="1234213" y="1975166"/>
                  </a:lnTo>
                  <a:lnTo>
                    <a:pt x="1187073" y="1982516"/>
                  </a:lnTo>
                  <a:lnTo>
                    <a:pt x="1139250" y="1987825"/>
                  </a:lnTo>
                  <a:lnTo>
                    <a:pt x="1090793" y="1991045"/>
                  </a:lnTo>
                  <a:lnTo>
                    <a:pt x="1041753" y="1992129"/>
                  </a:lnTo>
                  <a:lnTo>
                    <a:pt x="992713" y="1991045"/>
                  </a:lnTo>
                  <a:lnTo>
                    <a:pt x="944256" y="1987825"/>
                  </a:lnTo>
                  <a:lnTo>
                    <a:pt x="896434" y="1982516"/>
                  </a:lnTo>
                  <a:lnTo>
                    <a:pt x="849294" y="1975166"/>
                  </a:lnTo>
                  <a:lnTo>
                    <a:pt x="802889" y="1965823"/>
                  </a:lnTo>
                  <a:lnTo>
                    <a:pt x="757267" y="1954535"/>
                  </a:lnTo>
                  <a:lnTo>
                    <a:pt x="712479" y="1941350"/>
                  </a:lnTo>
                  <a:lnTo>
                    <a:pt x="668574" y="1926315"/>
                  </a:lnTo>
                  <a:lnTo>
                    <a:pt x="625604" y="1909479"/>
                  </a:lnTo>
                  <a:lnTo>
                    <a:pt x="583617" y="1890889"/>
                  </a:lnTo>
                  <a:lnTo>
                    <a:pt x="542664" y="1870593"/>
                  </a:lnTo>
                  <a:lnTo>
                    <a:pt x="502794" y="1848638"/>
                  </a:lnTo>
                  <a:lnTo>
                    <a:pt x="464059" y="1825074"/>
                  </a:lnTo>
                  <a:lnTo>
                    <a:pt x="426507" y="1799947"/>
                  </a:lnTo>
                  <a:lnTo>
                    <a:pt x="390190" y="1773306"/>
                  </a:lnTo>
                  <a:lnTo>
                    <a:pt x="355156" y="1745198"/>
                  </a:lnTo>
                  <a:lnTo>
                    <a:pt x="321456" y="1715670"/>
                  </a:lnTo>
                  <a:lnTo>
                    <a:pt x="289141" y="1684772"/>
                  </a:lnTo>
                  <a:lnTo>
                    <a:pt x="258259" y="1652551"/>
                  </a:lnTo>
                  <a:lnTo>
                    <a:pt x="228861" y="1619054"/>
                  </a:lnTo>
                  <a:lnTo>
                    <a:pt x="200998" y="1584329"/>
                  </a:lnTo>
                  <a:lnTo>
                    <a:pt x="174718" y="1548424"/>
                  </a:lnTo>
                  <a:lnTo>
                    <a:pt x="150073" y="1511388"/>
                  </a:lnTo>
                  <a:lnTo>
                    <a:pt x="127112" y="1473268"/>
                  </a:lnTo>
                  <a:lnTo>
                    <a:pt x="105885" y="1434111"/>
                  </a:lnTo>
                  <a:lnTo>
                    <a:pt x="86442" y="1393965"/>
                  </a:lnTo>
                  <a:lnTo>
                    <a:pt x="68833" y="1352879"/>
                  </a:lnTo>
                  <a:lnTo>
                    <a:pt x="53109" y="1310901"/>
                  </a:lnTo>
                  <a:lnTo>
                    <a:pt x="39319" y="1268077"/>
                  </a:lnTo>
                  <a:lnTo>
                    <a:pt x="27513" y="1224456"/>
                  </a:lnTo>
                  <a:lnTo>
                    <a:pt x="17742" y="1180086"/>
                  </a:lnTo>
                  <a:lnTo>
                    <a:pt x="10054" y="1135014"/>
                  </a:lnTo>
                  <a:lnTo>
                    <a:pt x="4502" y="1089289"/>
                  </a:lnTo>
                  <a:lnTo>
                    <a:pt x="1133" y="1042958"/>
                  </a:lnTo>
                  <a:lnTo>
                    <a:pt x="0" y="996069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6950" y="2708818"/>
              <a:ext cx="2997835" cy="6036945"/>
            </a:xfrm>
            <a:custGeom>
              <a:avLst/>
              <a:gdLst/>
              <a:ahLst/>
              <a:cxnLst/>
              <a:rect l="l" t="t" r="r" b="b"/>
              <a:pathLst>
                <a:path w="2997834" h="6036945">
                  <a:moveTo>
                    <a:pt x="2997332" y="0"/>
                  </a:moveTo>
                  <a:lnTo>
                    <a:pt x="0" y="0"/>
                  </a:lnTo>
                  <a:lnTo>
                    <a:pt x="0" y="6036570"/>
                  </a:lnTo>
                  <a:lnTo>
                    <a:pt x="2997332" y="6036570"/>
                  </a:lnTo>
                  <a:lnTo>
                    <a:pt x="2997332" y="0"/>
                  </a:lnTo>
                  <a:close/>
                </a:path>
              </a:pathLst>
            </a:custGeom>
            <a:solidFill>
              <a:srgbClr val="554E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86950" y="2708818"/>
              <a:ext cx="2997835" cy="6036945"/>
            </a:xfrm>
            <a:custGeom>
              <a:avLst/>
              <a:gdLst/>
              <a:ahLst/>
              <a:cxnLst/>
              <a:rect l="l" t="t" r="r" b="b"/>
              <a:pathLst>
                <a:path w="2997834" h="6036945">
                  <a:moveTo>
                    <a:pt x="0" y="0"/>
                  </a:moveTo>
                  <a:lnTo>
                    <a:pt x="2997334" y="0"/>
                  </a:lnTo>
                  <a:lnTo>
                    <a:pt x="2997334" y="6036559"/>
                  </a:lnTo>
                  <a:lnTo>
                    <a:pt x="0" y="603655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27635" y="5774673"/>
              <a:ext cx="939165" cy="121285"/>
            </a:xfrm>
            <a:custGeom>
              <a:avLst/>
              <a:gdLst/>
              <a:ahLst/>
              <a:cxnLst/>
              <a:rect l="l" t="t" r="r" b="b"/>
              <a:pathLst>
                <a:path w="939164" h="121285">
                  <a:moveTo>
                    <a:pt x="0" y="120952"/>
                  </a:moveTo>
                  <a:lnTo>
                    <a:pt x="938799" y="0"/>
                  </a:lnTo>
                </a:path>
              </a:pathLst>
            </a:custGeom>
            <a:ln w="15706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6861" y="5748876"/>
              <a:ext cx="980440" cy="172720"/>
            </a:xfrm>
            <a:custGeom>
              <a:avLst/>
              <a:gdLst/>
              <a:ahLst/>
              <a:cxnLst/>
              <a:rect l="l" t="t" r="r" b="b"/>
              <a:pathLst>
                <a:path w="980439" h="172720">
                  <a:moveTo>
                    <a:pt x="66332" y="172567"/>
                  </a:moveTo>
                  <a:lnTo>
                    <a:pt x="58293" y="110248"/>
                  </a:lnTo>
                  <a:lnTo>
                    <a:pt x="0" y="149428"/>
                  </a:lnTo>
                  <a:lnTo>
                    <a:pt x="66332" y="172567"/>
                  </a:lnTo>
                  <a:close/>
                </a:path>
                <a:path w="980439" h="172720">
                  <a:moveTo>
                    <a:pt x="980338" y="23126"/>
                  </a:moveTo>
                  <a:lnTo>
                    <a:pt x="914006" y="0"/>
                  </a:lnTo>
                  <a:lnTo>
                    <a:pt x="922045" y="62318"/>
                  </a:lnTo>
                  <a:lnTo>
                    <a:pt x="980338" y="23126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4973" y="2915073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1041760" y="0"/>
                  </a:moveTo>
                  <a:lnTo>
                    <a:pt x="992720" y="1084"/>
                  </a:lnTo>
                  <a:lnTo>
                    <a:pt x="944263" y="4304"/>
                  </a:lnTo>
                  <a:lnTo>
                    <a:pt x="896439" y="9613"/>
                  </a:lnTo>
                  <a:lnTo>
                    <a:pt x="849300" y="16963"/>
                  </a:lnTo>
                  <a:lnTo>
                    <a:pt x="802893" y="26306"/>
                  </a:lnTo>
                  <a:lnTo>
                    <a:pt x="757271" y="37594"/>
                  </a:lnTo>
                  <a:lnTo>
                    <a:pt x="712483" y="50780"/>
                  </a:lnTo>
                  <a:lnTo>
                    <a:pt x="668578" y="65814"/>
                  </a:lnTo>
                  <a:lnTo>
                    <a:pt x="625607" y="82651"/>
                  </a:lnTo>
                  <a:lnTo>
                    <a:pt x="583619" y="101241"/>
                  </a:lnTo>
                  <a:lnTo>
                    <a:pt x="542666" y="121537"/>
                  </a:lnTo>
                  <a:lnTo>
                    <a:pt x="502796" y="143491"/>
                  </a:lnTo>
                  <a:lnTo>
                    <a:pt x="464061" y="167056"/>
                  </a:lnTo>
                  <a:lnTo>
                    <a:pt x="426509" y="192183"/>
                  </a:lnTo>
                  <a:lnTo>
                    <a:pt x="390191" y="218824"/>
                  </a:lnTo>
                  <a:lnTo>
                    <a:pt x="355157" y="246933"/>
                  </a:lnTo>
                  <a:lnTo>
                    <a:pt x="321457" y="276460"/>
                  </a:lnTo>
                  <a:lnTo>
                    <a:pt x="289142" y="307358"/>
                  </a:lnTo>
                  <a:lnTo>
                    <a:pt x="258260" y="339580"/>
                  </a:lnTo>
                  <a:lnTo>
                    <a:pt x="228862" y="373077"/>
                  </a:lnTo>
                  <a:lnTo>
                    <a:pt x="200998" y="407802"/>
                  </a:lnTo>
                  <a:lnTo>
                    <a:pt x="174719" y="443706"/>
                  </a:lnTo>
                  <a:lnTo>
                    <a:pt x="150073" y="480743"/>
                  </a:lnTo>
                  <a:lnTo>
                    <a:pt x="127112" y="518864"/>
                  </a:lnTo>
                  <a:lnTo>
                    <a:pt x="105885" y="558021"/>
                  </a:lnTo>
                  <a:lnTo>
                    <a:pt x="86442" y="598166"/>
                  </a:lnTo>
                  <a:lnTo>
                    <a:pt x="68833" y="639252"/>
                  </a:lnTo>
                  <a:lnTo>
                    <a:pt x="53109" y="681231"/>
                  </a:lnTo>
                  <a:lnTo>
                    <a:pt x="39319" y="724055"/>
                  </a:lnTo>
                  <a:lnTo>
                    <a:pt x="27513" y="767676"/>
                  </a:lnTo>
                  <a:lnTo>
                    <a:pt x="17742" y="812046"/>
                  </a:lnTo>
                  <a:lnTo>
                    <a:pt x="10054" y="857118"/>
                  </a:lnTo>
                  <a:lnTo>
                    <a:pt x="4502" y="902843"/>
                  </a:lnTo>
                  <a:lnTo>
                    <a:pt x="1133" y="949174"/>
                  </a:lnTo>
                  <a:lnTo>
                    <a:pt x="0" y="996063"/>
                  </a:lnTo>
                  <a:lnTo>
                    <a:pt x="1133" y="1042953"/>
                  </a:lnTo>
                  <a:lnTo>
                    <a:pt x="4502" y="1089284"/>
                  </a:lnTo>
                  <a:lnTo>
                    <a:pt x="10054" y="1135009"/>
                  </a:lnTo>
                  <a:lnTo>
                    <a:pt x="17742" y="1180081"/>
                  </a:lnTo>
                  <a:lnTo>
                    <a:pt x="27513" y="1224451"/>
                  </a:lnTo>
                  <a:lnTo>
                    <a:pt x="39319" y="1268072"/>
                  </a:lnTo>
                  <a:lnTo>
                    <a:pt x="53109" y="1310896"/>
                  </a:lnTo>
                  <a:lnTo>
                    <a:pt x="68833" y="1352875"/>
                  </a:lnTo>
                  <a:lnTo>
                    <a:pt x="86442" y="1393961"/>
                  </a:lnTo>
                  <a:lnTo>
                    <a:pt x="105885" y="1434106"/>
                  </a:lnTo>
                  <a:lnTo>
                    <a:pt x="127112" y="1473263"/>
                  </a:lnTo>
                  <a:lnTo>
                    <a:pt x="150073" y="1511384"/>
                  </a:lnTo>
                  <a:lnTo>
                    <a:pt x="174719" y="1548420"/>
                  </a:lnTo>
                  <a:lnTo>
                    <a:pt x="200998" y="1584325"/>
                  </a:lnTo>
                  <a:lnTo>
                    <a:pt x="228862" y="1619050"/>
                  </a:lnTo>
                  <a:lnTo>
                    <a:pt x="258260" y="1652547"/>
                  </a:lnTo>
                  <a:lnTo>
                    <a:pt x="289142" y="1684769"/>
                  </a:lnTo>
                  <a:lnTo>
                    <a:pt x="321457" y="1715667"/>
                  </a:lnTo>
                  <a:lnTo>
                    <a:pt x="355157" y="1745194"/>
                  </a:lnTo>
                  <a:lnTo>
                    <a:pt x="390191" y="1773303"/>
                  </a:lnTo>
                  <a:lnTo>
                    <a:pt x="426509" y="1799944"/>
                  </a:lnTo>
                  <a:lnTo>
                    <a:pt x="464061" y="1825071"/>
                  </a:lnTo>
                  <a:lnTo>
                    <a:pt x="502796" y="1848636"/>
                  </a:lnTo>
                  <a:lnTo>
                    <a:pt x="542666" y="1870590"/>
                  </a:lnTo>
                  <a:lnTo>
                    <a:pt x="583619" y="1890886"/>
                  </a:lnTo>
                  <a:lnTo>
                    <a:pt x="625607" y="1909476"/>
                  </a:lnTo>
                  <a:lnTo>
                    <a:pt x="668578" y="1926312"/>
                  </a:lnTo>
                  <a:lnTo>
                    <a:pt x="712483" y="1941347"/>
                  </a:lnTo>
                  <a:lnTo>
                    <a:pt x="757271" y="1954532"/>
                  </a:lnTo>
                  <a:lnTo>
                    <a:pt x="802893" y="1965820"/>
                  </a:lnTo>
                  <a:lnTo>
                    <a:pt x="849300" y="1975163"/>
                  </a:lnTo>
                  <a:lnTo>
                    <a:pt x="896439" y="1982513"/>
                  </a:lnTo>
                  <a:lnTo>
                    <a:pt x="944263" y="1987823"/>
                  </a:lnTo>
                  <a:lnTo>
                    <a:pt x="992720" y="1991043"/>
                  </a:lnTo>
                  <a:lnTo>
                    <a:pt x="1041760" y="1992127"/>
                  </a:lnTo>
                  <a:lnTo>
                    <a:pt x="1090801" y="1991043"/>
                  </a:lnTo>
                  <a:lnTo>
                    <a:pt x="1139257" y="1987823"/>
                  </a:lnTo>
                  <a:lnTo>
                    <a:pt x="1187080" y="1982513"/>
                  </a:lnTo>
                  <a:lnTo>
                    <a:pt x="1234219" y="1975163"/>
                  </a:lnTo>
                  <a:lnTo>
                    <a:pt x="1280624" y="1965820"/>
                  </a:lnTo>
                  <a:lnTo>
                    <a:pt x="1326246" y="1954532"/>
                  </a:lnTo>
                  <a:lnTo>
                    <a:pt x="1371034" y="1941347"/>
                  </a:lnTo>
                  <a:lnTo>
                    <a:pt x="1414939" y="1926312"/>
                  </a:lnTo>
                  <a:lnTo>
                    <a:pt x="1457909" y="1909476"/>
                  </a:lnTo>
                  <a:lnTo>
                    <a:pt x="1499896" y="1890886"/>
                  </a:lnTo>
                  <a:lnTo>
                    <a:pt x="1540849" y="1870590"/>
                  </a:lnTo>
                  <a:lnTo>
                    <a:pt x="1580718" y="1848636"/>
                  </a:lnTo>
                  <a:lnTo>
                    <a:pt x="1619453" y="1825071"/>
                  </a:lnTo>
                  <a:lnTo>
                    <a:pt x="1657004" y="1799944"/>
                  </a:lnTo>
                  <a:lnTo>
                    <a:pt x="1693322" y="1773303"/>
                  </a:lnTo>
                  <a:lnTo>
                    <a:pt x="1728355" y="1745194"/>
                  </a:lnTo>
                  <a:lnTo>
                    <a:pt x="1762055" y="1715667"/>
                  </a:lnTo>
                  <a:lnTo>
                    <a:pt x="1794370" y="1684769"/>
                  </a:lnTo>
                  <a:lnTo>
                    <a:pt x="1825252" y="1652547"/>
                  </a:lnTo>
                  <a:lnTo>
                    <a:pt x="1854649" y="1619050"/>
                  </a:lnTo>
                  <a:lnTo>
                    <a:pt x="1882512" y="1584325"/>
                  </a:lnTo>
                  <a:lnTo>
                    <a:pt x="1908792" y="1548420"/>
                  </a:lnTo>
                  <a:lnTo>
                    <a:pt x="1933437" y="1511384"/>
                  </a:lnTo>
                  <a:lnTo>
                    <a:pt x="1956398" y="1473263"/>
                  </a:lnTo>
                  <a:lnTo>
                    <a:pt x="1977625" y="1434106"/>
                  </a:lnTo>
                  <a:lnTo>
                    <a:pt x="1997067" y="1393961"/>
                  </a:lnTo>
                  <a:lnTo>
                    <a:pt x="2014676" y="1352875"/>
                  </a:lnTo>
                  <a:lnTo>
                    <a:pt x="2030400" y="1310896"/>
                  </a:lnTo>
                  <a:lnTo>
                    <a:pt x="2044190" y="1268072"/>
                  </a:lnTo>
                  <a:lnTo>
                    <a:pt x="2055996" y="1224451"/>
                  </a:lnTo>
                  <a:lnTo>
                    <a:pt x="2065767" y="1180081"/>
                  </a:lnTo>
                  <a:lnTo>
                    <a:pt x="2073454" y="1135009"/>
                  </a:lnTo>
                  <a:lnTo>
                    <a:pt x="2079007" y="1089284"/>
                  </a:lnTo>
                  <a:lnTo>
                    <a:pt x="2082375" y="1042953"/>
                  </a:lnTo>
                  <a:lnTo>
                    <a:pt x="2083509" y="996063"/>
                  </a:lnTo>
                  <a:lnTo>
                    <a:pt x="2082375" y="949174"/>
                  </a:lnTo>
                  <a:lnTo>
                    <a:pt x="2079007" y="902843"/>
                  </a:lnTo>
                  <a:lnTo>
                    <a:pt x="2073454" y="857118"/>
                  </a:lnTo>
                  <a:lnTo>
                    <a:pt x="2065767" y="812046"/>
                  </a:lnTo>
                  <a:lnTo>
                    <a:pt x="2055996" y="767676"/>
                  </a:lnTo>
                  <a:lnTo>
                    <a:pt x="2044190" y="724055"/>
                  </a:lnTo>
                  <a:lnTo>
                    <a:pt x="2030400" y="681231"/>
                  </a:lnTo>
                  <a:lnTo>
                    <a:pt x="2014676" y="639252"/>
                  </a:lnTo>
                  <a:lnTo>
                    <a:pt x="1997067" y="598166"/>
                  </a:lnTo>
                  <a:lnTo>
                    <a:pt x="1977625" y="558021"/>
                  </a:lnTo>
                  <a:lnTo>
                    <a:pt x="1956398" y="518864"/>
                  </a:lnTo>
                  <a:lnTo>
                    <a:pt x="1933437" y="480743"/>
                  </a:lnTo>
                  <a:lnTo>
                    <a:pt x="1908792" y="443706"/>
                  </a:lnTo>
                  <a:lnTo>
                    <a:pt x="1882512" y="407802"/>
                  </a:lnTo>
                  <a:lnTo>
                    <a:pt x="1854649" y="373077"/>
                  </a:lnTo>
                  <a:lnTo>
                    <a:pt x="1825252" y="339580"/>
                  </a:lnTo>
                  <a:lnTo>
                    <a:pt x="1794370" y="307358"/>
                  </a:lnTo>
                  <a:lnTo>
                    <a:pt x="1762055" y="276460"/>
                  </a:lnTo>
                  <a:lnTo>
                    <a:pt x="1728355" y="246933"/>
                  </a:lnTo>
                  <a:lnTo>
                    <a:pt x="1693322" y="218824"/>
                  </a:lnTo>
                  <a:lnTo>
                    <a:pt x="1657004" y="192183"/>
                  </a:lnTo>
                  <a:lnTo>
                    <a:pt x="1619453" y="167056"/>
                  </a:lnTo>
                  <a:lnTo>
                    <a:pt x="1580718" y="143491"/>
                  </a:lnTo>
                  <a:lnTo>
                    <a:pt x="1540849" y="121537"/>
                  </a:lnTo>
                  <a:lnTo>
                    <a:pt x="1499896" y="101241"/>
                  </a:lnTo>
                  <a:lnTo>
                    <a:pt x="1457909" y="82651"/>
                  </a:lnTo>
                  <a:lnTo>
                    <a:pt x="1414939" y="65814"/>
                  </a:lnTo>
                  <a:lnTo>
                    <a:pt x="1371034" y="50780"/>
                  </a:lnTo>
                  <a:lnTo>
                    <a:pt x="1326246" y="37594"/>
                  </a:lnTo>
                  <a:lnTo>
                    <a:pt x="1280624" y="26306"/>
                  </a:lnTo>
                  <a:lnTo>
                    <a:pt x="1234219" y="16963"/>
                  </a:lnTo>
                  <a:lnTo>
                    <a:pt x="1187080" y="9613"/>
                  </a:lnTo>
                  <a:lnTo>
                    <a:pt x="1139257" y="4304"/>
                  </a:lnTo>
                  <a:lnTo>
                    <a:pt x="1090801" y="1084"/>
                  </a:lnTo>
                  <a:lnTo>
                    <a:pt x="1041760" y="0"/>
                  </a:lnTo>
                  <a:close/>
                </a:path>
              </a:pathLst>
            </a:custGeom>
            <a:solidFill>
              <a:srgbClr val="CCE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4973" y="2915074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0" y="996068"/>
                  </a:moveTo>
                  <a:lnTo>
                    <a:pt x="1133" y="949178"/>
                  </a:lnTo>
                  <a:lnTo>
                    <a:pt x="4502" y="902847"/>
                  </a:lnTo>
                  <a:lnTo>
                    <a:pt x="10054" y="857121"/>
                  </a:lnTo>
                  <a:lnTo>
                    <a:pt x="17742" y="812049"/>
                  </a:lnTo>
                  <a:lnTo>
                    <a:pt x="27513" y="767678"/>
                  </a:lnTo>
                  <a:lnTo>
                    <a:pt x="39319" y="724057"/>
                  </a:lnTo>
                  <a:lnTo>
                    <a:pt x="53109" y="681233"/>
                  </a:lnTo>
                  <a:lnTo>
                    <a:pt x="68833" y="639254"/>
                  </a:lnTo>
                  <a:lnTo>
                    <a:pt x="86442" y="598167"/>
                  </a:lnTo>
                  <a:lnTo>
                    <a:pt x="105885" y="558022"/>
                  </a:lnTo>
                  <a:lnTo>
                    <a:pt x="127112" y="518864"/>
                  </a:lnTo>
                  <a:lnTo>
                    <a:pt x="150073" y="480744"/>
                  </a:lnTo>
                  <a:lnTo>
                    <a:pt x="174718" y="443707"/>
                  </a:lnTo>
                  <a:lnTo>
                    <a:pt x="200998" y="407802"/>
                  </a:lnTo>
                  <a:lnTo>
                    <a:pt x="228861" y="373077"/>
                  </a:lnTo>
                  <a:lnTo>
                    <a:pt x="258259" y="339580"/>
                  </a:lnTo>
                  <a:lnTo>
                    <a:pt x="289141" y="307358"/>
                  </a:lnTo>
                  <a:lnTo>
                    <a:pt x="321456" y="276460"/>
                  </a:lnTo>
                  <a:lnTo>
                    <a:pt x="355156" y="246932"/>
                  </a:lnTo>
                  <a:lnTo>
                    <a:pt x="390190" y="218824"/>
                  </a:lnTo>
                  <a:lnTo>
                    <a:pt x="426507" y="192182"/>
                  </a:lnTo>
                  <a:lnTo>
                    <a:pt x="464059" y="167056"/>
                  </a:lnTo>
                  <a:lnTo>
                    <a:pt x="502794" y="143491"/>
                  </a:lnTo>
                  <a:lnTo>
                    <a:pt x="542664" y="121537"/>
                  </a:lnTo>
                  <a:lnTo>
                    <a:pt x="583617" y="101241"/>
                  </a:lnTo>
                  <a:lnTo>
                    <a:pt x="625604" y="82651"/>
                  </a:lnTo>
                  <a:lnTo>
                    <a:pt x="668574" y="65814"/>
                  </a:lnTo>
                  <a:lnTo>
                    <a:pt x="712479" y="50780"/>
                  </a:lnTo>
                  <a:lnTo>
                    <a:pt x="757267" y="37594"/>
                  </a:lnTo>
                  <a:lnTo>
                    <a:pt x="802889" y="26306"/>
                  </a:lnTo>
                  <a:lnTo>
                    <a:pt x="849294" y="16963"/>
                  </a:lnTo>
                  <a:lnTo>
                    <a:pt x="896434" y="9613"/>
                  </a:lnTo>
                  <a:lnTo>
                    <a:pt x="944256" y="4304"/>
                  </a:lnTo>
                  <a:lnTo>
                    <a:pt x="992713" y="1084"/>
                  </a:lnTo>
                  <a:lnTo>
                    <a:pt x="1041753" y="0"/>
                  </a:lnTo>
                  <a:lnTo>
                    <a:pt x="1090793" y="1084"/>
                  </a:lnTo>
                  <a:lnTo>
                    <a:pt x="1139250" y="4304"/>
                  </a:lnTo>
                  <a:lnTo>
                    <a:pt x="1187073" y="9613"/>
                  </a:lnTo>
                  <a:lnTo>
                    <a:pt x="1234212" y="16963"/>
                  </a:lnTo>
                  <a:lnTo>
                    <a:pt x="1280618" y="26306"/>
                  </a:lnTo>
                  <a:lnTo>
                    <a:pt x="1326240" y="37594"/>
                  </a:lnTo>
                  <a:lnTo>
                    <a:pt x="1371029" y="50780"/>
                  </a:lnTo>
                  <a:lnTo>
                    <a:pt x="1414934" y="65814"/>
                  </a:lnTo>
                  <a:lnTo>
                    <a:pt x="1457905" y="82651"/>
                  </a:lnTo>
                  <a:lnTo>
                    <a:pt x="1499892" y="101241"/>
                  </a:lnTo>
                  <a:lnTo>
                    <a:pt x="1540845" y="121537"/>
                  </a:lnTo>
                  <a:lnTo>
                    <a:pt x="1580715" y="143491"/>
                  </a:lnTo>
                  <a:lnTo>
                    <a:pt x="1619451" y="167056"/>
                  </a:lnTo>
                  <a:lnTo>
                    <a:pt x="1657002" y="192182"/>
                  </a:lnTo>
                  <a:lnTo>
                    <a:pt x="1693320" y="218824"/>
                  </a:lnTo>
                  <a:lnTo>
                    <a:pt x="1728354" y="246932"/>
                  </a:lnTo>
                  <a:lnTo>
                    <a:pt x="1762054" y="276460"/>
                  </a:lnTo>
                  <a:lnTo>
                    <a:pt x="1794370" y="307358"/>
                  </a:lnTo>
                  <a:lnTo>
                    <a:pt x="1825252" y="339580"/>
                  </a:lnTo>
                  <a:lnTo>
                    <a:pt x="1854650" y="373077"/>
                  </a:lnTo>
                  <a:lnTo>
                    <a:pt x="1882514" y="407802"/>
                  </a:lnTo>
                  <a:lnTo>
                    <a:pt x="1908794" y="443707"/>
                  </a:lnTo>
                  <a:lnTo>
                    <a:pt x="1933439" y="480744"/>
                  </a:lnTo>
                  <a:lnTo>
                    <a:pt x="1956401" y="518864"/>
                  </a:lnTo>
                  <a:lnTo>
                    <a:pt x="1977628" y="558022"/>
                  </a:lnTo>
                  <a:lnTo>
                    <a:pt x="1997071" y="598167"/>
                  </a:lnTo>
                  <a:lnTo>
                    <a:pt x="2014680" y="639254"/>
                  </a:lnTo>
                  <a:lnTo>
                    <a:pt x="2030405" y="681233"/>
                  </a:lnTo>
                  <a:lnTo>
                    <a:pt x="2044195" y="724057"/>
                  </a:lnTo>
                  <a:lnTo>
                    <a:pt x="2056001" y="767678"/>
                  </a:lnTo>
                  <a:lnTo>
                    <a:pt x="2065772" y="812049"/>
                  </a:lnTo>
                  <a:lnTo>
                    <a:pt x="2073459" y="857121"/>
                  </a:lnTo>
                  <a:lnTo>
                    <a:pt x="2079012" y="902847"/>
                  </a:lnTo>
                  <a:lnTo>
                    <a:pt x="2082381" y="949178"/>
                  </a:lnTo>
                  <a:lnTo>
                    <a:pt x="2083515" y="996068"/>
                  </a:lnTo>
                  <a:lnTo>
                    <a:pt x="2082381" y="1042957"/>
                  </a:lnTo>
                  <a:lnTo>
                    <a:pt x="2079012" y="1089288"/>
                  </a:lnTo>
                  <a:lnTo>
                    <a:pt x="2073459" y="1135014"/>
                  </a:lnTo>
                  <a:lnTo>
                    <a:pt x="2065772" y="1180085"/>
                  </a:lnTo>
                  <a:lnTo>
                    <a:pt x="2056001" y="1224455"/>
                  </a:lnTo>
                  <a:lnTo>
                    <a:pt x="2044195" y="1268076"/>
                  </a:lnTo>
                  <a:lnTo>
                    <a:pt x="2030405" y="1310900"/>
                  </a:lnTo>
                  <a:lnTo>
                    <a:pt x="2014680" y="1352879"/>
                  </a:lnTo>
                  <a:lnTo>
                    <a:pt x="1997071" y="1393965"/>
                  </a:lnTo>
                  <a:lnTo>
                    <a:pt x="1977628" y="1434110"/>
                  </a:lnTo>
                  <a:lnTo>
                    <a:pt x="1956401" y="1473267"/>
                  </a:lnTo>
                  <a:lnTo>
                    <a:pt x="1933439" y="1511387"/>
                  </a:lnTo>
                  <a:lnTo>
                    <a:pt x="1908794" y="1548424"/>
                  </a:lnTo>
                  <a:lnTo>
                    <a:pt x="1882514" y="1584328"/>
                  </a:lnTo>
                  <a:lnTo>
                    <a:pt x="1854650" y="1619053"/>
                  </a:lnTo>
                  <a:lnTo>
                    <a:pt x="1825252" y="1652550"/>
                  </a:lnTo>
                  <a:lnTo>
                    <a:pt x="1794370" y="1684772"/>
                  </a:lnTo>
                  <a:lnTo>
                    <a:pt x="1762054" y="1715670"/>
                  </a:lnTo>
                  <a:lnTo>
                    <a:pt x="1728354" y="1745197"/>
                  </a:lnTo>
                  <a:lnTo>
                    <a:pt x="1693320" y="1773305"/>
                  </a:lnTo>
                  <a:lnTo>
                    <a:pt x="1657002" y="1799947"/>
                  </a:lnTo>
                  <a:lnTo>
                    <a:pt x="1619451" y="1825074"/>
                  </a:lnTo>
                  <a:lnTo>
                    <a:pt x="1580715" y="1848638"/>
                  </a:lnTo>
                  <a:lnTo>
                    <a:pt x="1540845" y="1870592"/>
                  </a:lnTo>
                  <a:lnTo>
                    <a:pt x="1499892" y="1890888"/>
                  </a:lnTo>
                  <a:lnTo>
                    <a:pt x="1457905" y="1909478"/>
                  </a:lnTo>
                  <a:lnTo>
                    <a:pt x="1414934" y="1926314"/>
                  </a:lnTo>
                  <a:lnTo>
                    <a:pt x="1371029" y="1941349"/>
                  </a:lnTo>
                  <a:lnTo>
                    <a:pt x="1326240" y="1954534"/>
                  </a:lnTo>
                  <a:lnTo>
                    <a:pt x="1280618" y="1965822"/>
                  </a:lnTo>
                  <a:lnTo>
                    <a:pt x="1234212" y="1975165"/>
                  </a:lnTo>
                  <a:lnTo>
                    <a:pt x="1187073" y="1982515"/>
                  </a:lnTo>
                  <a:lnTo>
                    <a:pt x="1139250" y="1987824"/>
                  </a:lnTo>
                  <a:lnTo>
                    <a:pt x="1090793" y="1991045"/>
                  </a:lnTo>
                  <a:lnTo>
                    <a:pt x="1041753" y="1992129"/>
                  </a:lnTo>
                  <a:lnTo>
                    <a:pt x="992713" y="1991045"/>
                  </a:lnTo>
                  <a:lnTo>
                    <a:pt x="944256" y="1987824"/>
                  </a:lnTo>
                  <a:lnTo>
                    <a:pt x="896434" y="1982515"/>
                  </a:lnTo>
                  <a:lnTo>
                    <a:pt x="849294" y="1975165"/>
                  </a:lnTo>
                  <a:lnTo>
                    <a:pt x="802889" y="1965822"/>
                  </a:lnTo>
                  <a:lnTo>
                    <a:pt x="757267" y="1954534"/>
                  </a:lnTo>
                  <a:lnTo>
                    <a:pt x="712479" y="1941349"/>
                  </a:lnTo>
                  <a:lnTo>
                    <a:pt x="668574" y="1926314"/>
                  </a:lnTo>
                  <a:lnTo>
                    <a:pt x="625604" y="1909478"/>
                  </a:lnTo>
                  <a:lnTo>
                    <a:pt x="583617" y="1890888"/>
                  </a:lnTo>
                  <a:lnTo>
                    <a:pt x="542664" y="1870592"/>
                  </a:lnTo>
                  <a:lnTo>
                    <a:pt x="502794" y="1848638"/>
                  </a:lnTo>
                  <a:lnTo>
                    <a:pt x="464059" y="1825074"/>
                  </a:lnTo>
                  <a:lnTo>
                    <a:pt x="426507" y="1799947"/>
                  </a:lnTo>
                  <a:lnTo>
                    <a:pt x="390190" y="1773305"/>
                  </a:lnTo>
                  <a:lnTo>
                    <a:pt x="355156" y="1745197"/>
                  </a:lnTo>
                  <a:lnTo>
                    <a:pt x="321456" y="1715670"/>
                  </a:lnTo>
                  <a:lnTo>
                    <a:pt x="289141" y="1684772"/>
                  </a:lnTo>
                  <a:lnTo>
                    <a:pt x="258259" y="1652550"/>
                  </a:lnTo>
                  <a:lnTo>
                    <a:pt x="228861" y="1619053"/>
                  </a:lnTo>
                  <a:lnTo>
                    <a:pt x="200998" y="1584328"/>
                  </a:lnTo>
                  <a:lnTo>
                    <a:pt x="174718" y="1548424"/>
                  </a:lnTo>
                  <a:lnTo>
                    <a:pt x="150073" y="1511387"/>
                  </a:lnTo>
                  <a:lnTo>
                    <a:pt x="127112" y="1473267"/>
                  </a:lnTo>
                  <a:lnTo>
                    <a:pt x="105885" y="1434110"/>
                  </a:lnTo>
                  <a:lnTo>
                    <a:pt x="86442" y="1393965"/>
                  </a:lnTo>
                  <a:lnTo>
                    <a:pt x="68833" y="1352879"/>
                  </a:lnTo>
                  <a:lnTo>
                    <a:pt x="53109" y="1310900"/>
                  </a:lnTo>
                  <a:lnTo>
                    <a:pt x="39319" y="1268076"/>
                  </a:lnTo>
                  <a:lnTo>
                    <a:pt x="27513" y="1224455"/>
                  </a:lnTo>
                  <a:lnTo>
                    <a:pt x="17742" y="1180085"/>
                  </a:lnTo>
                  <a:lnTo>
                    <a:pt x="10054" y="1135014"/>
                  </a:lnTo>
                  <a:lnTo>
                    <a:pt x="4502" y="1089288"/>
                  </a:lnTo>
                  <a:lnTo>
                    <a:pt x="1133" y="1042957"/>
                  </a:lnTo>
                  <a:lnTo>
                    <a:pt x="0" y="996068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70610" y="4580090"/>
              <a:ext cx="624205" cy="554990"/>
            </a:xfrm>
            <a:custGeom>
              <a:avLst/>
              <a:gdLst/>
              <a:ahLst/>
              <a:cxnLst/>
              <a:rect l="l" t="t" r="r" b="b"/>
              <a:pathLst>
                <a:path w="624205" h="554989">
                  <a:moveTo>
                    <a:pt x="0" y="0"/>
                  </a:moveTo>
                  <a:lnTo>
                    <a:pt x="623783" y="554613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54948" y="4566176"/>
              <a:ext cx="655320" cy="582930"/>
            </a:xfrm>
            <a:custGeom>
              <a:avLst/>
              <a:gdLst/>
              <a:ahLst/>
              <a:cxnLst/>
              <a:rect l="l" t="t" r="r" b="b"/>
              <a:pathLst>
                <a:path w="655319" h="582929">
                  <a:moveTo>
                    <a:pt x="67830" y="18262"/>
                  </a:moveTo>
                  <a:lnTo>
                    <a:pt x="0" y="0"/>
                  </a:lnTo>
                  <a:lnTo>
                    <a:pt x="26073" y="65214"/>
                  </a:lnTo>
                  <a:lnTo>
                    <a:pt x="67830" y="18262"/>
                  </a:lnTo>
                  <a:close/>
                </a:path>
                <a:path w="655319" h="582929">
                  <a:moveTo>
                    <a:pt x="655091" y="582447"/>
                  </a:moveTo>
                  <a:lnTo>
                    <a:pt x="629018" y="517220"/>
                  </a:lnTo>
                  <a:lnTo>
                    <a:pt x="587260" y="564172"/>
                  </a:lnTo>
                  <a:lnTo>
                    <a:pt x="655091" y="582447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7400" y="6843393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1041761" y="0"/>
                  </a:moveTo>
                  <a:lnTo>
                    <a:pt x="992721" y="1084"/>
                  </a:lnTo>
                  <a:lnTo>
                    <a:pt x="944264" y="4304"/>
                  </a:lnTo>
                  <a:lnTo>
                    <a:pt x="896440" y="9613"/>
                  </a:lnTo>
                  <a:lnTo>
                    <a:pt x="849301" y="16963"/>
                  </a:lnTo>
                  <a:lnTo>
                    <a:pt x="802894" y="26306"/>
                  </a:lnTo>
                  <a:lnTo>
                    <a:pt x="757272" y="37594"/>
                  </a:lnTo>
                  <a:lnTo>
                    <a:pt x="712483" y="50780"/>
                  </a:lnTo>
                  <a:lnTo>
                    <a:pt x="668579" y="65814"/>
                  </a:lnTo>
                  <a:lnTo>
                    <a:pt x="625607" y="82651"/>
                  </a:lnTo>
                  <a:lnTo>
                    <a:pt x="583620" y="101241"/>
                  </a:lnTo>
                  <a:lnTo>
                    <a:pt x="542667" y="121537"/>
                  </a:lnTo>
                  <a:lnTo>
                    <a:pt x="502797" y="143491"/>
                  </a:lnTo>
                  <a:lnTo>
                    <a:pt x="464061" y="167056"/>
                  </a:lnTo>
                  <a:lnTo>
                    <a:pt x="426510" y="192183"/>
                  </a:lnTo>
                  <a:lnTo>
                    <a:pt x="390192" y="218824"/>
                  </a:lnTo>
                  <a:lnTo>
                    <a:pt x="355158" y="246933"/>
                  </a:lnTo>
                  <a:lnTo>
                    <a:pt x="321458" y="276460"/>
                  </a:lnTo>
                  <a:lnTo>
                    <a:pt x="289142" y="307358"/>
                  </a:lnTo>
                  <a:lnTo>
                    <a:pt x="258260" y="339580"/>
                  </a:lnTo>
                  <a:lnTo>
                    <a:pt x="228862" y="373077"/>
                  </a:lnTo>
                  <a:lnTo>
                    <a:pt x="200999" y="407802"/>
                  </a:lnTo>
                  <a:lnTo>
                    <a:pt x="174719" y="443706"/>
                  </a:lnTo>
                  <a:lnTo>
                    <a:pt x="150074" y="480743"/>
                  </a:lnTo>
                  <a:lnTo>
                    <a:pt x="127112" y="518864"/>
                  </a:lnTo>
                  <a:lnTo>
                    <a:pt x="105885" y="558021"/>
                  </a:lnTo>
                  <a:lnTo>
                    <a:pt x="86442" y="598166"/>
                  </a:lnTo>
                  <a:lnTo>
                    <a:pt x="68833" y="639252"/>
                  </a:lnTo>
                  <a:lnTo>
                    <a:pt x="53109" y="681231"/>
                  </a:lnTo>
                  <a:lnTo>
                    <a:pt x="39319" y="724055"/>
                  </a:lnTo>
                  <a:lnTo>
                    <a:pt x="27513" y="767676"/>
                  </a:lnTo>
                  <a:lnTo>
                    <a:pt x="17742" y="812046"/>
                  </a:lnTo>
                  <a:lnTo>
                    <a:pt x="10054" y="857118"/>
                  </a:lnTo>
                  <a:lnTo>
                    <a:pt x="4502" y="902843"/>
                  </a:lnTo>
                  <a:lnTo>
                    <a:pt x="1133" y="949174"/>
                  </a:lnTo>
                  <a:lnTo>
                    <a:pt x="0" y="996063"/>
                  </a:lnTo>
                  <a:lnTo>
                    <a:pt x="1133" y="1042953"/>
                  </a:lnTo>
                  <a:lnTo>
                    <a:pt x="4502" y="1089285"/>
                  </a:lnTo>
                  <a:lnTo>
                    <a:pt x="10054" y="1135012"/>
                  </a:lnTo>
                  <a:lnTo>
                    <a:pt x="17742" y="1180084"/>
                  </a:lnTo>
                  <a:lnTo>
                    <a:pt x="27513" y="1224455"/>
                  </a:lnTo>
                  <a:lnTo>
                    <a:pt x="39319" y="1268077"/>
                  </a:lnTo>
                  <a:lnTo>
                    <a:pt x="53109" y="1310901"/>
                  </a:lnTo>
                  <a:lnTo>
                    <a:pt x="68833" y="1352880"/>
                  </a:lnTo>
                  <a:lnTo>
                    <a:pt x="86442" y="1393967"/>
                  </a:lnTo>
                  <a:lnTo>
                    <a:pt x="105885" y="1434113"/>
                  </a:lnTo>
                  <a:lnTo>
                    <a:pt x="127112" y="1473270"/>
                  </a:lnTo>
                  <a:lnTo>
                    <a:pt x="150074" y="1511391"/>
                  </a:lnTo>
                  <a:lnTo>
                    <a:pt x="174719" y="1548428"/>
                  </a:lnTo>
                  <a:lnTo>
                    <a:pt x="200999" y="1584333"/>
                  </a:lnTo>
                  <a:lnTo>
                    <a:pt x="228862" y="1619058"/>
                  </a:lnTo>
                  <a:lnTo>
                    <a:pt x="258260" y="1652556"/>
                  </a:lnTo>
                  <a:lnTo>
                    <a:pt x="289142" y="1684778"/>
                  </a:lnTo>
                  <a:lnTo>
                    <a:pt x="321458" y="1715676"/>
                  </a:lnTo>
                  <a:lnTo>
                    <a:pt x="355158" y="1745204"/>
                  </a:lnTo>
                  <a:lnTo>
                    <a:pt x="390192" y="1773312"/>
                  </a:lnTo>
                  <a:lnTo>
                    <a:pt x="426510" y="1799954"/>
                  </a:lnTo>
                  <a:lnTo>
                    <a:pt x="464061" y="1825081"/>
                  </a:lnTo>
                  <a:lnTo>
                    <a:pt x="502797" y="1848646"/>
                  </a:lnTo>
                  <a:lnTo>
                    <a:pt x="542667" y="1870600"/>
                  </a:lnTo>
                  <a:lnTo>
                    <a:pt x="583620" y="1890896"/>
                  </a:lnTo>
                  <a:lnTo>
                    <a:pt x="625607" y="1909486"/>
                  </a:lnTo>
                  <a:lnTo>
                    <a:pt x="668579" y="1926323"/>
                  </a:lnTo>
                  <a:lnTo>
                    <a:pt x="712483" y="1941358"/>
                  </a:lnTo>
                  <a:lnTo>
                    <a:pt x="757272" y="1954543"/>
                  </a:lnTo>
                  <a:lnTo>
                    <a:pt x="802894" y="1965831"/>
                  </a:lnTo>
                  <a:lnTo>
                    <a:pt x="849301" y="1975174"/>
                  </a:lnTo>
                  <a:lnTo>
                    <a:pt x="896440" y="1982524"/>
                  </a:lnTo>
                  <a:lnTo>
                    <a:pt x="944264" y="1987833"/>
                  </a:lnTo>
                  <a:lnTo>
                    <a:pt x="992721" y="1991054"/>
                  </a:lnTo>
                  <a:lnTo>
                    <a:pt x="1041761" y="1992138"/>
                  </a:lnTo>
                  <a:lnTo>
                    <a:pt x="1090802" y="1991054"/>
                  </a:lnTo>
                  <a:lnTo>
                    <a:pt x="1139258" y="1987833"/>
                  </a:lnTo>
                  <a:lnTo>
                    <a:pt x="1187081" y="1982524"/>
                  </a:lnTo>
                  <a:lnTo>
                    <a:pt x="1234220" y="1975174"/>
                  </a:lnTo>
                  <a:lnTo>
                    <a:pt x="1280625" y="1965831"/>
                  </a:lnTo>
                  <a:lnTo>
                    <a:pt x="1326247" y="1954543"/>
                  </a:lnTo>
                  <a:lnTo>
                    <a:pt x="1371035" y="1941358"/>
                  </a:lnTo>
                  <a:lnTo>
                    <a:pt x="1414940" y="1926323"/>
                  </a:lnTo>
                  <a:lnTo>
                    <a:pt x="1457910" y="1909486"/>
                  </a:lnTo>
                  <a:lnTo>
                    <a:pt x="1499897" y="1890896"/>
                  </a:lnTo>
                  <a:lnTo>
                    <a:pt x="1540850" y="1870600"/>
                  </a:lnTo>
                  <a:lnTo>
                    <a:pt x="1580719" y="1848646"/>
                  </a:lnTo>
                  <a:lnTo>
                    <a:pt x="1619454" y="1825081"/>
                  </a:lnTo>
                  <a:lnTo>
                    <a:pt x="1657005" y="1799954"/>
                  </a:lnTo>
                  <a:lnTo>
                    <a:pt x="1693323" y="1773312"/>
                  </a:lnTo>
                  <a:lnTo>
                    <a:pt x="1728356" y="1745204"/>
                  </a:lnTo>
                  <a:lnTo>
                    <a:pt x="1762056" y="1715676"/>
                  </a:lnTo>
                  <a:lnTo>
                    <a:pt x="1794371" y="1684778"/>
                  </a:lnTo>
                  <a:lnTo>
                    <a:pt x="1825253" y="1652556"/>
                  </a:lnTo>
                  <a:lnTo>
                    <a:pt x="1854650" y="1619058"/>
                  </a:lnTo>
                  <a:lnTo>
                    <a:pt x="1882513" y="1584333"/>
                  </a:lnTo>
                  <a:lnTo>
                    <a:pt x="1908793" y="1548428"/>
                  </a:lnTo>
                  <a:lnTo>
                    <a:pt x="1933438" y="1511391"/>
                  </a:lnTo>
                  <a:lnTo>
                    <a:pt x="1956399" y="1473270"/>
                  </a:lnTo>
                  <a:lnTo>
                    <a:pt x="1977626" y="1434113"/>
                  </a:lnTo>
                  <a:lnTo>
                    <a:pt x="1997068" y="1393967"/>
                  </a:lnTo>
                  <a:lnTo>
                    <a:pt x="2014677" y="1352880"/>
                  </a:lnTo>
                  <a:lnTo>
                    <a:pt x="2030401" y="1310901"/>
                  </a:lnTo>
                  <a:lnTo>
                    <a:pt x="2044191" y="1268077"/>
                  </a:lnTo>
                  <a:lnTo>
                    <a:pt x="2055997" y="1224455"/>
                  </a:lnTo>
                  <a:lnTo>
                    <a:pt x="2065768" y="1180084"/>
                  </a:lnTo>
                  <a:lnTo>
                    <a:pt x="2073455" y="1135012"/>
                  </a:lnTo>
                  <a:lnTo>
                    <a:pt x="2079008" y="1089285"/>
                  </a:lnTo>
                  <a:lnTo>
                    <a:pt x="2082376" y="1042953"/>
                  </a:lnTo>
                  <a:lnTo>
                    <a:pt x="2083510" y="996063"/>
                  </a:lnTo>
                  <a:lnTo>
                    <a:pt x="2082376" y="949174"/>
                  </a:lnTo>
                  <a:lnTo>
                    <a:pt x="2079008" y="902843"/>
                  </a:lnTo>
                  <a:lnTo>
                    <a:pt x="2073455" y="857118"/>
                  </a:lnTo>
                  <a:lnTo>
                    <a:pt x="2065768" y="812046"/>
                  </a:lnTo>
                  <a:lnTo>
                    <a:pt x="2055997" y="767676"/>
                  </a:lnTo>
                  <a:lnTo>
                    <a:pt x="2044191" y="724055"/>
                  </a:lnTo>
                  <a:lnTo>
                    <a:pt x="2030401" y="681231"/>
                  </a:lnTo>
                  <a:lnTo>
                    <a:pt x="2014677" y="639252"/>
                  </a:lnTo>
                  <a:lnTo>
                    <a:pt x="1997068" y="598166"/>
                  </a:lnTo>
                  <a:lnTo>
                    <a:pt x="1977626" y="558021"/>
                  </a:lnTo>
                  <a:lnTo>
                    <a:pt x="1956399" y="518864"/>
                  </a:lnTo>
                  <a:lnTo>
                    <a:pt x="1933438" y="480743"/>
                  </a:lnTo>
                  <a:lnTo>
                    <a:pt x="1908793" y="443706"/>
                  </a:lnTo>
                  <a:lnTo>
                    <a:pt x="1882513" y="407802"/>
                  </a:lnTo>
                  <a:lnTo>
                    <a:pt x="1854650" y="373077"/>
                  </a:lnTo>
                  <a:lnTo>
                    <a:pt x="1825253" y="339580"/>
                  </a:lnTo>
                  <a:lnTo>
                    <a:pt x="1794371" y="307358"/>
                  </a:lnTo>
                  <a:lnTo>
                    <a:pt x="1762056" y="276460"/>
                  </a:lnTo>
                  <a:lnTo>
                    <a:pt x="1728356" y="246933"/>
                  </a:lnTo>
                  <a:lnTo>
                    <a:pt x="1693323" y="218824"/>
                  </a:lnTo>
                  <a:lnTo>
                    <a:pt x="1657005" y="192183"/>
                  </a:lnTo>
                  <a:lnTo>
                    <a:pt x="1619454" y="167056"/>
                  </a:lnTo>
                  <a:lnTo>
                    <a:pt x="1580719" y="143491"/>
                  </a:lnTo>
                  <a:lnTo>
                    <a:pt x="1540850" y="121537"/>
                  </a:lnTo>
                  <a:lnTo>
                    <a:pt x="1499897" y="101241"/>
                  </a:lnTo>
                  <a:lnTo>
                    <a:pt x="1457910" y="82651"/>
                  </a:lnTo>
                  <a:lnTo>
                    <a:pt x="1414940" y="65814"/>
                  </a:lnTo>
                  <a:lnTo>
                    <a:pt x="1371035" y="50780"/>
                  </a:lnTo>
                  <a:lnTo>
                    <a:pt x="1326247" y="37594"/>
                  </a:lnTo>
                  <a:lnTo>
                    <a:pt x="1280625" y="26306"/>
                  </a:lnTo>
                  <a:lnTo>
                    <a:pt x="1234220" y="16963"/>
                  </a:lnTo>
                  <a:lnTo>
                    <a:pt x="1187081" y="9613"/>
                  </a:lnTo>
                  <a:lnTo>
                    <a:pt x="1139258" y="4304"/>
                  </a:lnTo>
                  <a:lnTo>
                    <a:pt x="1090802" y="1084"/>
                  </a:lnTo>
                  <a:lnTo>
                    <a:pt x="1041761" y="0"/>
                  </a:lnTo>
                  <a:close/>
                </a:path>
              </a:pathLst>
            </a:custGeom>
            <a:solidFill>
              <a:srgbClr val="CCE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7400" y="6843393"/>
              <a:ext cx="2084070" cy="1992630"/>
            </a:xfrm>
            <a:custGeom>
              <a:avLst/>
              <a:gdLst/>
              <a:ahLst/>
              <a:cxnLst/>
              <a:rect l="l" t="t" r="r" b="b"/>
              <a:pathLst>
                <a:path w="2084070" h="1992629">
                  <a:moveTo>
                    <a:pt x="0" y="996068"/>
                  </a:moveTo>
                  <a:lnTo>
                    <a:pt x="1133" y="949179"/>
                  </a:lnTo>
                  <a:lnTo>
                    <a:pt x="4502" y="902847"/>
                  </a:lnTo>
                  <a:lnTo>
                    <a:pt x="10054" y="857121"/>
                  </a:lnTo>
                  <a:lnTo>
                    <a:pt x="17742" y="812049"/>
                  </a:lnTo>
                  <a:lnTo>
                    <a:pt x="27513" y="767678"/>
                  </a:lnTo>
                  <a:lnTo>
                    <a:pt x="39319" y="724057"/>
                  </a:lnTo>
                  <a:lnTo>
                    <a:pt x="53109" y="681233"/>
                  </a:lnTo>
                  <a:lnTo>
                    <a:pt x="68833" y="639254"/>
                  </a:lnTo>
                  <a:lnTo>
                    <a:pt x="86442" y="598167"/>
                  </a:lnTo>
                  <a:lnTo>
                    <a:pt x="105885" y="558022"/>
                  </a:lnTo>
                  <a:lnTo>
                    <a:pt x="127112" y="518865"/>
                  </a:lnTo>
                  <a:lnTo>
                    <a:pt x="150073" y="480744"/>
                  </a:lnTo>
                  <a:lnTo>
                    <a:pt x="174718" y="443707"/>
                  </a:lnTo>
                  <a:lnTo>
                    <a:pt x="200998" y="407802"/>
                  </a:lnTo>
                  <a:lnTo>
                    <a:pt x="228861" y="373077"/>
                  </a:lnTo>
                  <a:lnTo>
                    <a:pt x="258259" y="339580"/>
                  </a:lnTo>
                  <a:lnTo>
                    <a:pt x="289141" y="307358"/>
                  </a:lnTo>
                  <a:lnTo>
                    <a:pt x="321456" y="276460"/>
                  </a:lnTo>
                  <a:lnTo>
                    <a:pt x="355156" y="246933"/>
                  </a:lnTo>
                  <a:lnTo>
                    <a:pt x="390190" y="218824"/>
                  </a:lnTo>
                  <a:lnTo>
                    <a:pt x="426507" y="192183"/>
                  </a:lnTo>
                  <a:lnTo>
                    <a:pt x="464059" y="167056"/>
                  </a:lnTo>
                  <a:lnTo>
                    <a:pt x="502794" y="143491"/>
                  </a:lnTo>
                  <a:lnTo>
                    <a:pt x="542664" y="121537"/>
                  </a:lnTo>
                  <a:lnTo>
                    <a:pt x="583617" y="101241"/>
                  </a:lnTo>
                  <a:lnTo>
                    <a:pt x="625604" y="82651"/>
                  </a:lnTo>
                  <a:lnTo>
                    <a:pt x="668574" y="65814"/>
                  </a:lnTo>
                  <a:lnTo>
                    <a:pt x="712479" y="50780"/>
                  </a:lnTo>
                  <a:lnTo>
                    <a:pt x="757267" y="37594"/>
                  </a:lnTo>
                  <a:lnTo>
                    <a:pt x="802889" y="26306"/>
                  </a:lnTo>
                  <a:lnTo>
                    <a:pt x="849294" y="16963"/>
                  </a:lnTo>
                  <a:lnTo>
                    <a:pt x="896434" y="9613"/>
                  </a:lnTo>
                  <a:lnTo>
                    <a:pt x="944256" y="4304"/>
                  </a:lnTo>
                  <a:lnTo>
                    <a:pt x="992713" y="1084"/>
                  </a:lnTo>
                  <a:lnTo>
                    <a:pt x="1041753" y="0"/>
                  </a:lnTo>
                  <a:lnTo>
                    <a:pt x="1090793" y="1084"/>
                  </a:lnTo>
                  <a:lnTo>
                    <a:pt x="1139250" y="4304"/>
                  </a:lnTo>
                  <a:lnTo>
                    <a:pt x="1187073" y="9613"/>
                  </a:lnTo>
                  <a:lnTo>
                    <a:pt x="1234212" y="16963"/>
                  </a:lnTo>
                  <a:lnTo>
                    <a:pt x="1280618" y="26306"/>
                  </a:lnTo>
                  <a:lnTo>
                    <a:pt x="1326240" y="37594"/>
                  </a:lnTo>
                  <a:lnTo>
                    <a:pt x="1371029" y="50780"/>
                  </a:lnTo>
                  <a:lnTo>
                    <a:pt x="1414934" y="65814"/>
                  </a:lnTo>
                  <a:lnTo>
                    <a:pt x="1457905" y="82651"/>
                  </a:lnTo>
                  <a:lnTo>
                    <a:pt x="1499892" y="101241"/>
                  </a:lnTo>
                  <a:lnTo>
                    <a:pt x="1540845" y="121537"/>
                  </a:lnTo>
                  <a:lnTo>
                    <a:pt x="1580715" y="143491"/>
                  </a:lnTo>
                  <a:lnTo>
                    <a:pt x="1619451" y="167056"/>
                  </a:lnTo>
                  <a:lnTo>
                    <a:pt x="1657002" y="192183"/>
                  </a:lnTo>
                  <a:lnTo>
                    <a:pt x="1693320" y="218824"/>
                  </a:lnTo>
                  <a:lnTo>
                    <a:pt x="1728354" y="246933"/>
                  </a:lnTo>
                  <a:lnTo>
                    <a:pt x="1762054" y="276460"/>
                  </a:lnTo>
                  <a:lnTo>
                    <a:pt x="1794370" y="307358"/>
                  </a:lnTo>
                  <a:lnTo>
                    <a:pt x="1825252" y="339580"/>
                  </a:lnTo>
                  <a:lnTo>
                    <a:pt x="1854650" y="373077"/>
                  </a:lnTo>
                  <a:lnTo>
                    <a:pt x="1882514" y="407802"/>
                  </a:lnTo>
                  <a:lnTo>
                    <a:pt x="1908794" y="443707"/>
                  </a:lnTo>
                  <a:lnTo>
                    <a:pt x="1933439" y="480744"/>
                  </a:lnTo>
                  <a:lnTo>
                    <a:pt x="1956401" y="518865"/>
                  </a:lnTo>
                  <a:lnTo>
                    <a:pt x="1977628" y="558022"/>
                  </a:lnTo>
                  <a:lnTo>
                    <a:pt x="1997071" y="598167"/>
                  </a:lnTo>
                  <a:lnTo>
                    <a:pt x="2014680" y="639254"/>
                  </a:lnTo>
                  <a:lnTo>
                    <a:pt x="2030405" y="681233"/>
                  </a:lnTo>
                  <a:lnTo>
                    <a:pt x="2044195" y="724057"/>
                  </a:lnTo>
                  <a:lnTo>
                    <a:pt x="2056001" y="767678"/>
                  </a:lnTo>
                  <a:lnTo>
                    <a:pt x="2065772" y="812049"/>
                  </a:lnTo>
                  <a:lnTo>
                    <a:pt x="2073459" y="857121"/>
                  </a:lnTo>
                  <a:lnTo>
                    <a:pt x="2079012" y="902847"/>
                  </a:lnTo>
                  <a:lnTo>
                    <a:pt x="2082381" y="949179"/>
                  </a:lnTo>
                  <a:lnTo>
                    <a:pt x="2083515" y="996068"/>
                  </a:lnTo>
                  <a:lnTo>
                    <a:pt x="2082381" y="1042957"/>
                  </a:lnTo>
                  <a:lnTo>
                    <a:pt x="2079012" y="1089289"/>
                  </a:lnTo>
                  <a:lnTo>
                    <a:pt x="2073459" y="1135014"/>
                  </a:lnTo>
                  <a:lnTo>
                    <a:pt x="2065772" y="1180086"/>
                  </a:lnTo>
                  <a:lnTo>
                    <a:pt x="2056001" y="1224456"/>
                  </a:lnTo>
                  <a:lnTo>
                    <a:pt x="2044195" y="1268077"/>
                  </a:lnTo>
                  <a:lnTo>
                    <a:pt x="2030405" y="1310900"/>
                  </a:lnTo>
                  <a:lnTo>
                    <a:pt x="2014680" y="1352879"/>
                  </a:lnTo>
                  <a:lnTo>
                    <a:pt x="1997071" y="1393965"/>
                  </a:lnTo>
                  <a:lnTo>
                    <a:pt x="1977628" y="1434110"/>
                  </a:lnTo>
                  <a:lnTo>
                    <a:pt x="1956401" y="1473267"/>
                  </a:lnTo>
                  <a:lnTo>
                    <a:pt x="1933439" y="1511388"/>
                  </a:lnTo>
                  <a:lnTo>
                    <a:pt x="1908794" y="1548424"/>
                  </a:lnTo>
                  <a:lnTo>
                    <a:pt x="1882514" y="1584329"/>
                  </a:lnTo>
                  <a:lnTo>
                    <a:pt x="1854650" y="1619053"/>
                  </a:lnTo>
                  <a:lnTo>
                    <a:pt x="1825252" y="1652550"/>
                  </a:lnTo>
                  <a:lnTo>
                    <a:pt x="1794370" y="1684772"/>
                  </a:lnTo>
                  <a:lnTo>
                    <a:pt x="1762054" y="1715670"/>
                  </a:lnTo>
                  <a:lnTo>
                    <a:pt x="1728354" y="1745197"/>
                  </a:lnTo>
                  <a:lnTo>
                    <a:pt x="1693320" y="1773306"/>
                  </a:lnTo>
                  <a:lnTo>
                    <a:pt x="1657002" y="1799947"/>
                  </a:lnTo>
                  <a:lnTo>
                    <a:pt x="1619451" y="1825074"/>
                  </a:lnTo>
                  <a:lnTo>
                    <a:pt x="1580715" y="1848638"/>
                  </a:lnTo>
                  <a:lnTo>
                    <a:pt x="1540845" y="1870592"/>
                  </a:lnTo>
                  <a:lnTo>
                    <a:pt x="1499892" y="1890888"/>
                  </a:lnTo>
                  <a:lnTo>
                    <a:pt x="1457905" y="1909478"/>
                  </a:lnTo>
                  <a:lnTo>
                    <a:pt x="1414934" y="1926315"/>
                  </a:lnTo>
                  <a:lnTo>
                    <a:pt x="1371029" y="1941349"/>
                  </a:lnTo>
                  <a:lnTo>
                    <a:pt x="1326240" y="1954534"/>
                  </a:lnTo>
                  <a:lnTo>
                    <a:pt x="1280618" y="1965822"/>
                  </a:lnTo>
                  <a:lnTo>
                    <a:pt x="1234212" y="1975165"/>
                  </a:lnTo>
                  <a:lnTo>
                    <a:pt x="1187073" y="1982515"/>
                  </a:lnTo>
                  <a:lnTo>
                    <a:pt x="1139250" y="1987824"/>
                  </a:lnTo>
                  <a:lnTo>
                    <a:pt x="1090793" y="1991045"/>
                  </a:lnTo>
                  <a:lnTo>
                    <a:pt x="1041753" y="1992129"/>
                  </a:lnTo>
                  <a:lnTo>
                    <a:pt x="992713" y="1991045"/>
                  </a:lnTo>
                  <a:lnTo>
                    <a:pt x="944256" y="1987824"/>
                  </a:lnTo>
                  <a:lnTo>
                    <a:pt x="896434" y="1982515"/>
                  </a:lnTo>
                  <a:lnTo>
                    <a:pt x="849294" y="1975165"/>
                  </a:lnTo>
                  <a:lnTo>
                    <a:pt x="802889" y="1965822"/>
                  </a:lnTo>
                  <a:lnTo>
                    <a:pt x="757267" y="1954534"/>
                  </a:lnTo>
                  <a:lnTo>
                    <a:pt x="712479" y="1941349"/>
                  </a:lnTo>
                  <a:lnTo>
                    <a:pt x="668574" y="1926315"/>
                  </a:lnTo>
                  <a:lnTo>
                    <a:pt x="625604" y="1909478"/>
                  </a:lnTo>
                  <a:lnTo>
                    <a:pt x="583617" y="1890888"/>
                  </a:lnTo>
                  <a:lnTo>
                    <a:pt x="542664" y="1870592"/>
                  </a:lnTo>
                  <a:lnTo>
                    <a:pt x="502794" y="1848638"/>
                  </a:lnTo>
                  <a:lnTo>
                    <a:pt x="464059" y="1825074"/>
                  </a:lnTo>
                  <a:lnTo>
                    <a:pt x="426507" y="1799947"/>
                  </a:lnTo>
                  <a:lnTo>
                    <a:pt x="390190" y="1773306"/>
                  </a:lnTo>
                  <a:lnTo>
                    <a:pt x="355156" y="1745197"/>
                  </a:lnTo>
                  <a:lnTo>
                    <a:pt x="321456" y="1715670"/>
                  </a:lnTo>
                  <a:lnTo>
                    <a:pt x="289141" y="1684772"/>
                  </a:lnTo>
                  <a:lnTo>
                    <a:pt x="258259" y="1652550"/>
                  </a:lnTo>
                  <a:lnTo>
                    <a:pt x="228861" y="1619053"/>
                  </a:lnTo>
                  <a:lnTo>
                    <a:pt x="200998" y="1584329"/>
                  </a:lnTo>
                  <a:lnTo>
                    <a:pt x="174718" y="1548424"/>
                  </a:lnTo>
                  <a:lnTo>
                    <a:pt x="150073" y="1511388"/>
                  </a:lnTo>
                  <a:lnTo>
                    <a:pt x="127112" y="1473267"/>
                  </a:lnTo>
                  <a:lnTo>
                    <a:pt x="105885" y="1434110"/>
                  </a:lnTo>
                  <a:lnTo>
                    <a:pt x="86442" y="1393965"/>
                  </a:lnTo>
                  <a:lnTo>
                    <a:pt x="68833" y="1352879"/>
                  </a:lnTo>
                  <a:lnTo>
                    <a:pt x="53109" y="1310900"/>
                  </a:lnTo>
                  <a:lnTo>
                    <a:pt x="39319" y="1268077"/>
                  </a:lnTo>
                  <a:lnTo>
                    <a:pt x="27513" y="1224456"/>
                  </a:lnTo>
                  <a:lnTo>
                    <a:pt x="17742" y="1180086"/>
                  </a:lnTo>
                  <a:lnTo>
                    <a:pt x="10054" y="1135014"/>
                  </a:lnTo>
                  <a:lnTo>
                    <a:pt x="4502" y="1089289"/>
                  </a:lnTo>
                  <a:lnTo>
                    <a:pt x="1133" y="1042957"/>
                  </a:lnTo>
                  <a:lnTo>
                    <a:pt x="0" y="996068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21225" y="6615914"/>
              <a:ext cx="551180" cy="505459"/>
            </a:xfrm>
            <a:custGeom>
              <a:avLst/>
              <a:gdLst/>
              <a:ahLst/>
              <a:cxnLst/>
              <a:rect l="l" t="t" r="r" b="b"/>
              <a:pathLst>
                <a:path w="551180" h="505459">
                  <a:moveTo>
                    <a:pt x="0" y="505057"/>
                  </a:moveTo>
                  <a:lnTo>
                    <a:pt x="550915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05787" y="6601758"/>
              <a:ext cx="582295" cy="533400"/>
            </a:xfrm>
            <a:custGeom>
              <a:avLst/>
              <a:gdLst/>
              <a:ahLst/>
              <a:cxnLst/>
              <a:rect l="l" t="t" r="r" b="b"/>
              <a:pathLst>
                <a:path w="582294" h="533400">
                  <a:moveTo>
                    <a:pt x="67538" y="514070"/>
                  </a:moveTo>
                  <a:lnTo>
                    <a:pt x="25069" y="467766"/>
                  </a:lnTo>
                  <a:lnTo>
                    <a:pt x="0" y="533374"/>
                  </a:lnTo>
                  <a:lnTo>
                    <a:pt x="67538" y="514070"/>
                  </a:lnTo>
                  <a:close/>
                </a:path>
                <a:path w="582294" h="533400">
                  <a:moveTo>
                    <a:pt x="581787" y="0"/>
                  </a:moveTo>
                  <a:lnTo>
                    <a:pt x="514248" y="19316"/>
                  </a:lnTo>
                  <a:lnTo>
                    <a:pt x="556704" y="65620"/>
                  </a:lnTo>
                  <a:lnTo>
                    <a:pt x="581787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19131" y="2753926"/>
              <a:ext cx="2997835" cy="1240790"/>
            </a:xfrm>
            <a:custGeom>
              <a:avLst/>
              <a:gdLst/>
              <a:ahLst/>
              <a:cxnLst/>
              <a:rect l="l" t="t" r="r" b="b"/>
              <a:pathLst>
                <a:path w="2997834" h="1240789">
                  <a:moveTo>
                    <a:pt x="2997395" y="0"/>
                  </a:moveTo>
                  <a:lnTo>
                    <a:pt x="0" y="0"/>
                  </a:lnTo>
                  <a:lnTo>
                    <a:pt x="0" y="1240517"/>
                  </a:lnTo>
                  <a:lnTo>
                    <a:pt x="2997395" y="1240517"/>
                  </a:lnTo>
                  <a:lnTo>
                    <a:pt x="2997395" y="0"/>
                  </a:lnTo>
                  <a:close/>
                </a:path>
              </a:pathLst>
            </a:custGeom>
            <a:solidFill>
              <a:srgbClr val="B0A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19131" y="2753926"/>
              <a:ext cx="2997835" cy="1240790"/>
            </a:xfrm>
            <a:custGeom>
              <a:avLst/>
              <a:gdLst/>
              <a:ahLst/>
              <a:cxnLst/>
              <a:rect l="l" t="t" r="r" b="b"/>
              <a:pathLst>
                <a:path w="2997834" h="1240789">
                  <a:moveTo>
                    <a:pt x="0" y="0"/>
                  </a:moveTo>
                  <a:lnTo>
                    <a:pt x="2997334" y="0"/>
                  </a:lnTo>
                  <a:lnTo>
                    <a:pt x="2997334" y="1240518"/>
                  </a:lnTo>
                  <a:lnTo>
                    <a:pt x="0" y="124051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84324" y="3374180"/>
              <a:ext cx="2713990" cy="0"/>
            </a:xfrm>
            <a:custGeom>
              <a:avLst/>
              <a:gdLst/>
              <a:ahLst/>
              <a:cxnLst/>
              <a:rect l="l" t="t" r="r" b="b"/>
              <a:pathLst>
                <a:path w="2713990">
                  <a:moveTo>
                    <a:pt x="0" y="0"/>
                  </a:moveTo>
                  <a:lnTo>
                    <a:pt x="2713920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256411" y="33427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319131" y="4314874"/>
              <a:ext cx="2997835" cy="1084580"/>
            </a:xfrm>
            <a:custGeom>
              <a:avLst/>
              <a:gdLst/>
              <a:ahLst/>
              <a:cxnLst/>
              <a:rect l="l" t="t" r="r" b="b"/>
              <a:pathLst>
                <a:path w="2997834" h="1084579">
                  <a:moveTo>
                    <a:pt x="2997395" y="0"/>
                  </a:moveTo>
                  <a:lnTo>
                    <a:pt x="0" y="0"/>
                  </a:lnTo>
                  <a:lnTo>
                    <a:pt x="0" y="1084542"/>
                  </a:lnTo>
                  <a:lnTo>
                    <a:pt x="2997395" y="1084542"/>
                  </a:lnTo>
                  <a:lnTo>
                    <a:pt x="2997395" y="0"/>
                  </a:lnTo>
                  <a:close/>
                </a:path>
              </a:pathLst>
            </a:custGeom>
            <a:solidFill>
              <a:srgbClr val="B0A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319131" y="4314874"/>
              <a:ext cx="2997835" cy="1084580"/>
            </a:xfrm>
            <a:custGeom>
              <a:avLst/>
              <a:gdLst/>
              <a:ahLst/>
              <a:cxnLst/>
              <a:rect l="l" t="t" r="r" b="b"/>
              <a:pathLst>
                <a:path w="2997834" h="1084579">
                  <a:moveTo>
                    <a:pt x="0" y="0"/>
                  </a:moveTo>
                  <a:lnTo>
                    <a:pt x="2997334" y="0"/>
                  </a:lnTo>
                  <a:lnTo>
                    <a:pt x="2997334" y="1084543"/>
                  </a:lnTo>
                  <a:lnTo>
                    <a:pt x="0" y="108454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26962" y="4897212"/>
              <a:ext cx="2713990" cy="0"/>
            </a:xfrm>
            <a:custGeom>
              <a:avLst/>
              <a:gdLst/>
              <a:ahLst/>
              <a:cxnLst/>
              <a:rect l="l" t="t" r="r" b="b"/>
              <a:pathLst>
                <a:path w="2713990">
                  <a:moveTo>
                    <a:pt x="0" y="0"/>
                  </a:moveTo>
                  <a:lnTo>
                    <a:pt x="2713919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99027" y="486579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319131" y="5797540"/>
              <a:ext cx="2997835" cy="1183005"/>
            </a:xfrm>
            <a:custGeom>
              <a:avLst/>
              <a:gdLst/>
              <a:ahLst/>
              <a:cxnLst/>
              <a:rect l="l" t="t" r="r" b="b"/>
              <a:pathLst>
                <a:path w="2997834" h="1183004">
                  <a:moveTo>
                    <a:pt x="2997395" y="0"/>
                  </a:moveTo>
                  <a:lnTo>
                    <a:pt x="0" y="0"/>
                  </a:lnTo>
                  <a:lnTo>
                    <a:pt x="0" y="1182979"/>
                  </a:lnTo>
                  <a:lnTo>
                    <a:pt x="2997395" y="1182979"/>
                  </a:lnTo>
                  <a:lnTo>
                    <a:pt x="2997395" y="0"/>
                  </a:lnTo>
                  <a:close/>
                </a:path>
              </a:pathLst>
            </a:custGeom>
            <a:solidFill>
              <a:srgbClr val="B0A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319131" y="5797540"/>
              <a:ext cx="2997835" cy="1183005"/>
            </a:xfrm>
            <a:custGeom>
              <a:avLst/>
              <a:gdLst/>
              <a:ahLst/>
              <a:cxnLst/>
              <a:rect l="l" t="t" r="r" b="b"/>
              <a:pathLst>
                <a:path w="2997834" h="1183004">
                  <a:moveTo>
                    <a:pt x="0" y="0"/>
                  </a:moveTo>
                  <a:lnTo>
                    <a:pt x="2997334" y="0"/>
                  </a:lnTo>
                  <a:lnTo>
                    <a:pt x="2997334" y="1182986"/>
                  </a:lnTo>
                  <a:lnTo>
                    <a:pt x="0" y="118298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14785" y="6383700"/>
              <a:ext cx="2713990" cy="0"/>
            </a:xfrm>
            <a:custGeom>
              <a:avLst/>
              <a:gdLst/>
              <a:ahLst/>
              <a:cxnLst/>
              <a:rect l="l" t="t" r="r" b="b"/>
              <a:pathLst>
                <a:path w="2713990">
                  <a:moveTo>
                    <a:pt x="0" y="0"/>
                  </a:moveTo>
                  <a:lnTo>
                    <a:pt x="2713919" y="0"/>
                  </a:lnTo>
                </a:path>
              </a:pathLst>
            </a:custGeom>
            <a:ln w="6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286881" y="635228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19131" y="7328981"/>
              <a:ext cx="2997835" cy="1171575"/>
            </a:xfrm>
            <a:custGeom>
              <a:avLst/>
              <a:gdLst/>
              <a:ahLst/>
              <a:cxnLst/>
              <a:rect l="l" t="t" r="r" b="b"/>
              <a:pathLst>
                <a:path w="2997834" h="1171575">
                  <a:moveTo>
                    <a:pt x="2997395" y="0"/>
                  </a:moveTo>
                  <a:lnTo>
                    <a:pt x="0" y="0"/>
                  </a:lnTo>
                  <a:lnTo>
                    <a:pt x="0" y="1171220"/>
                  </a:lnTo>
                  <a:lnTo>
                    <a:pt x="2997395" y="1171220"/>
                  </a:lnTo>
                  <a:lnTo>
                    <a:pt x="2997395" y="0"/>
                  </a:lnTo>
                  <a:close/>
                </a:path>
              </a:pathLst>
            </a:custGeom>
            <a:solidFill>
              <a:srgbClr val="B0A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319131" y="7328981"/>
              <a:ext cx="2997835" cy="1171575"/>
            </a:xfrm>
            <a:custGeom>
              <a:avLst/>
              <a:gdLst/>
              <a:ahLst/>
              <a:cxnLst/>
              <a:rect l="l" t="t" r="r" b="b"/>
              <a:pathLst>
                <a:path w="2997834" h="1171575">
                  <a:moveTo>
                    <a:pt x="0" y="0"/>
                  </a:moveTo>
                  <a:lnTo>
                    <a:pt x="2997334" y="0"/>
                  </a:lnTo>
                  <a:lnTo>
                    <a:pt x="2997334" y="1171221"/>
                  </a:lnTo>
                  <a:lnTo>
                    <a:pt x="0" y="117122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274630" y="785704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937525" y="2753968"/>
              <a:ext cx="2997835" cy="6036945"/>
            </a:xfrm>
            <a:custGeom>
              <a:avLst/>
              <a:gdLst/>
              <a:ahLst/>
              <a:cxnLst/>
              <a:rect l="l" t="t" r="r" b="b"/>
              <a:pathLst>
                <a:path w="2997834" h="6036945">
                  <a:moveTo>
                    <a:pt x="2997290" y="0"/>
                  </a:moveTo>
                  <a:lnTo>
                    <a:pt x="0" y="0"/>
                  </a:lnTo>
                  <a:lnTo>
                    <a:pt x="0" y="6036559"/>
                  </a:lnTo>
                  <a:lnTo>
                    <a:pt x="2997290" y="6036559"/>
                  </a:lnTo>
                  <a:lnTo>
                    <a:pt x="2997290" y="0"/>
                  </a:lnTo>
                  <a:close/>
                </a:path>
              </a:pathLst>
            </a:custGeom>
            <a:solidFill>
              <a:srgbClr val="CCC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937524" y="2753968"/>
              <a:ext cx="2997835" cy="6036945"/>
            </a:xfrm>
            <a:custGeom>
              <a:avLst/>
              <a:gdLst/>
              <a:ahLst/>
              <a:cxnLst/>
              <a:rect l="l" t="t" r="r" b="b"/>
              <a:pathLst>
                <a:path w="2997834" h="6036945">
                  <a:moveTo>
                    <a:pt x="0" y="0"/>
                  </a:moveTo>
                  <a:lnTo>
                    <a:pt x="2997334" y="0"/>
                  </a:lnTo>
                  <a:lnTo>
                    <a:pt x="2997334" y="6036559"/>
                  </a:lnTo>
                  <a:lnTo>
                    <a:pt x="0" y="603655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845245" y="3374221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0" y="940693"/>
                  </a:lnTo>
                  <a:lnTo>
                    <a:pt x="946672" y="940693"/>
                  </a:lnTo>
                  <a:lnTo>
                    <a:pt x="1181848" y="705517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00B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91919" y="3374221"/>
              <a:ext cx="235585" cy="941069"/>
            </a:xfrm>
            <a:custGeom>
              <a:avLst/>
              <a:gdLst/>
              <a:ahLst/>
              <a:cxnLst/>
              <a:rect l="l" t="t" r="r" b="b"/>
              <a:pathLst>
                <a:path w="235584" h="941070">
                  <a:moveTo>
                    <a:pt x="235176" y="0"/>
                  </a:moveTo>
                  <a:lnTo>
                    <a:pt x="0" y="235176"/>
                  </a:lnTo>
                  <a:lnTo>
                    <a:pt x="0" y="940693"/>
                  </a:lnTo>
                  <a:lnTo>
                    <a:pt x="235176" y="705517"/>
                  </a:lnTo>
                  <a:lnTo>
                    <a:pt x="2351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845245" y="3374221"/>
              <a:ext cx="1182370" cy="235585"/>
            </a:xfrm>
            <a:custGeom>
              <a:avLst/>
              <a:gdLst/>
              <a:ahLst/>
              <a:cxnLst/>
              <a:rect l="l" t="t" r="r" b="b"/>
              <a:pathLst>
                <a:path w="1182369" h="235585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946672" y="235176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845247" y="3374221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0" y="235171"/>
                  </a:moveTo>
                  <a:lnTo>
                    <a:pt x="235171" y="0"/>
                  </a:lnTo>
                  <a:lnTo>
                    <a:pt x="1181881" y="0"/>
                  </a:lnTo>
                  <a:lnTo>
                    <a:pt x="1181881" y="705515"/>
                  </a:lnTo>
                  <a:lnTo>
                    <a:pt x="946707" y="940688"/>
                  </a:lnTo>
                  <a:lnTo>
                    <a:pt x="0" y="940688"/>
                  </a:lnTo>
                  <a:lnTo>
                    <a:pt x="0" y="235171"/>
                  </a:lnTo>
                  <a:close/>
                </a:path>
                <a:path w="1182369" h="941070">
                  <a:moveTo>
                    <a:pt x="0" y="235171"/>
                  </a:moveTo>
                  <a:lnTo>
                    <a:pt x="946707" y="235171"/>
                  </a:lnTo>
                  <a:lnTo>
                    <a:pt x="1181881" y="0"/>
                  </a:lnTo>
                </a:path>
                <a:path w="1182369" h="941070">
                  <a:moveTo>
                    <a:pt x="946707" y="235171"/>
                  </a:moveTo>
                  <a:lnTo>
                    <a:pt x="946707" y="940688"/>
                  </a:lnTo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851319" y="5015292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0" y="940693"/>
                  </a:lnTo>
                  <a:lnTo>
                    <a:pt x="946672" y="940693"/>
                  </a:lnTo>
                  <a:lnTo>
                    <a:pt x="1181848" y="705517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797991" y="5015292"/>
              <a:ext cx="235585" cy="941069"/>
            </a:xfrm>
            <a:custGeom>
              <a:avLst/>
              <a:gdLst/>
              <a:ahLst/>
              <a:cxnLst/>
              <a:rect l="l" t="t" r="r" b="b"/>
              <a:pathLst>
                <a:path w="235584" h="941070">
                  <a:moveTo>
                    <a:pt x="235176" y="0"/>
                  </a:moveTo>
                  <a:lnTo>
                    <a:pt x="0" y="235176"/>
                  </a:lnTo>
                  <a:lnTo>
                    <a:pt x="0" y="940693"/>
                  </a:lnTo>
                  <a:lnTo>
                    <a:pt x="235176" y="705517"/>
                  </a:lnTo>
                  <a:lnTo>
                    <a:pt x="2351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851319" y="5015292"/>
              <a:ext cx="1182370" cy="235585"/>
            </a:xfrm>
            <a:custGeom>
              <a:avLst/>
              <a:gdLst/>
              <a:ahLst/>
              <a:cxnLst/>
              <a:rect l="l" t="t" r="r" b="b"/>
              <a:pathLst>
                <a:path w="1182369" h="235585">
                  <a:moveTo>
                    <a:pt x="1181848" y="0"/>
                  </a:moveTo>
                  <a:lnTo>
                    <a:pt x="235176" y="0"/>
                  </a:lnTo>
                  <a:lnTo>
                    <a:pt x="0" y="235176"/>
                  </a:lnTo>
                  <a:lnTo>
                    <a:pt x="946672" y="235176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851317" y="5015292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0" y="235171"/>
                  </a:moveTo>
                  <a:lnTo>
                    <a:pt x="235172" y="0"/>
                  </a:lnTo>
                  <a:lnTo>
                    <a:pt x="1181882" y="0"/>
                  </a:lnTo>
                  <a:lnTo>
                    <a:pt x="1181882" y="705515"/>
                  </a:lnTo>
                  <a:lnTo>
                    <a:pt x="946708" y="940688"/>
                  </a:lnTo>
                  <a:lnTo>
                    <a:pt x="0" y="940688"/>
                  </a:lnTo>
                  <a:lnTo>
                    <a:pt x="0" y="235171"/>
                  </a:lnTo>
                  <a:close/>
                </a:path>
                <a:path w="1182369" h="941070">
                  <a:moveTo>
                    <a:pt x="0" y="235171"/>
                  </a:moveTo>
                  <a:lnTo>
                    <a:pt x="946708" y="235171"/>
                  </a:lnTo>
                  <a:lnTo>
                    <a:pt x="1181882" y="0"/>
                  </a:lnTo>
                </a:path>
                <a:path w="1182369" h="941070">
                  <a:moveTo>
                    <a:pt x="946708" y="235171"/>
                  </a:moveTo>
                  <a:lnTo>
                    <a:pt x="946708" y="940688"/>
                  </a:lnTo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845245" y="6576239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1181848" y="0"/>
                  </a:moveTo>
                  <a:lnTo>
                    <a:pt x="235176" y="0"/>
                  </a:lnTo>
                  <a:lnTo>
                    <a:pt x="0" y="235165"/>
                  </a:lnTo>
                  <a:lnTo>
                    <a:pt x="0" y="940683"/>
                  </a:lnTo>
                  <a:lnTo>
                    <a:pt x="946672" y="940683"/>
                  </a:lnTo>
                  <a:lnTo>
                    <a:pt x="1181848" y="705507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791919" y="6576239"/>
              <a:ext cx="235585" cy="941069"/>
            </a:xfrm>
            <a:custGeom>
              <a:avLst/>
              <a:gdLst/>
              <a:ahLst/>
              <a:cxnLst/>
              <a:rect l="l" t="t" r="r" b="b"/>
              <a:pathLst>
                <a:path w="235584" h="941070">
                  <a:moveTo>
                    <a:pt x="235176" y="0"/>
                  </a:moveTo>
                  <a:lnTo>
                    <a:pt x="0" y="235165"/>
                  </a:lnTo>
                  <a:lnTo>
                    <a:pt x="0" y="940683"/>
                  </a:lnTo>
                  <a:lnTo>
                    <a:pt x="235176" y="705507"/>
                  </a:lnTo>
                  <a:lnTo>
                    <a:pt x="2351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845245" y="6576239"/>
              <a:ext cx="1182370" cy="235585"/>
            </a:xfrm>
            <a:custGeom>
              <a:avLst/>
              <a:gdLst/>
              <a:ahLst/>
              <a:cxnLst/>
              <a:rect l="l" t="t" r="r" b="b"/>
              <a:pathLst>
                <a:path w="1182369" h="235584">
                  <a:moveTo>
                    <a:pt x="1181848" y="0"/>
                  </a:moveTo>
                  <a:lnTo>
                    <a:pt x="235176" y="0"/>
                  </a:lnTo>
                  <a:lnTo>
                    <a:pt x="0" y="235165"/>
                  </a:lnTo>
                  <a:lnTo>
                    <a:pt x="946672" y="235165"/>
                  </a:lnTo>
                  <a:lnTo>
                    <a:pt x="1181848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845247" y="6576239"/>
              <a:ext cx="1182370" cy="941069"/>
            </a:xfrm>
            <a:custGeom>
              <a:avLst/>
              <a:gdLst/>
              <a:ahLst/>
              <a:cxnLst/>
              <a:rect l="l" t="t" r="r" b="b"/>
              <a:pathLst>
                <a:path w="1182369" h="941070">
                  <a:moveTo>
                    <a:pt x="0" y="235171"/>
                  </a:moveTo>
                  <a:lnTo>
                    <a:pt x="235171" y="0"/>
                  </a:lnTo>
                  <a:lnTo>
                    <a:pt x="1181881" y="0"/>
                  </a:lnTo>
                  <a:lnTo>
                    <a:pt x="1181881" y="705515"/>
                  </a:lnTo>
                  <a:lnTo>
                    <a:pt x="946707" y="940688"/>
                  </a:lnTo>
                  <a:lnTo>
                    <a:pt x="0" y="940688"/>
                  </a:lnTo>
                  <a:lnTo>
                    <a:pt x="0" y="235171"/>
                  </a:lnTo>
                  <a:close/>
                </a:path>
                <a:path w="1182369" h="941070">
                  <a:moveTo>
                    <a:pt x="0" y="235171"/>
                  </a:moveTo>
                  <a:lnTo>
                    <a:pt x="946707" y="235171"/>
                  </a:lnTo>
                  <a:lnTo>
                    <a:pt x="1181881" y="0"/>
                  </a:lnTo>
                </a:path>
              </a:pathLst>
            </a:custGeom>
            <a:ln w="20941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316423" y="3374180"/>
              <a:ext cx="1621155" cy="2398395"/>
            </a:xfrm>
            <a:custGeom>
              <a:avLst/>
              <a:gdLst/>
              <a:ahLst/>
              <a:cxnLst/>
              <a:rect l="l" t="t" r="r" b="b"/>
              <a:pathLst>
                <a:path w="1621155" h="2398395">
                  <a:moveTo>
                    <a:pt x="0" y="0"/>
                  </a:moveTo>
                  <a:lnTo>
                    <a:pt x="1621040" y="2398028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316526" y="4857171"/>
              <a:ext cx="1621155" cy="915669"/>
            </a:xfrm>
            <a:custGeom>
              <a:avLst/>
              <a:gdLst/>
              <a:ahLst/>
              <a:cxnLst/>
              <a:rect l="l" t="t" r="r" b="b"/>
              <a:pathLst>
                <a:path w="1621155" h="915670">
                  <a:moveTo>
                    <a:pt x="0" y="0"/>
                  </a:moveTo>
                  <a:lnTo>
                    <a:pt x="1621048" y="915072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316423" y="5772205"/>
              <a:ext cx="1621155" cy="617220"/>
            </a:xfrm>
            <a:custGeom>
              <a:avLst/>
              <a:gdLst/>
              <a:ahLst/>
              <a:cxnLst/>
              <a:rect l="l" t="t" r="r" b="b"/>
              <a:pathLst>
                <a:path w="1621155" h="617220">
                  <a:moveTo>
                    <a:pt x="0" y="616825"/>
                  </a:moveTo>
                  <a:lnTo>
                    <a:pt x="1621040" y="0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316423" y="5772199"/>
              <a:ext cx="1621155" cy="2142490"/>
            </a:xfrm>
            <a:custGeom>
              <a:avLst/>
              <a:gdLst/>
              <a:ahLst/>
              <a:cxnLst/>
              <a:rect l="l" t="t" r="r" b="b"/>
              <a:pathLst>
                <a:path w="1621155" h="2142490">
                  <a:moveTo>
                    <a:pt x="0" y="2142366"/>
                  </a:moveTo>
                  <a:lnTo>
                    <a:pt x="1621039" y="0"/>
                  </a:lnTo>
                </a:path>
              </a:pathLst>
            </a:custGeom>
            <a:ln w="5235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0" y="2586664"/>
            <a:ext cx="20104100" cy="8103234"/>
            <a:chOff x="0" y="2586664"/>
            <a:chExt cx="20104100" cy="8103234"/>
          </a:xfrm>
        </p:grpSpPr>
        <p:sp>
          <p:nvSpPr>
            <p:cNvPr id="58" name="object 58"/>
            <p:cNvSpPr/>
            <p:nvPr/>
          </p:nvSpPr>
          <p:spPr>
            <a:xfrm>
              <a:off x="0" y="2586664"/>
              <a:ext cx="20104100" cy="8103234"/>
            </a:xfrm>
            <a:custGeom>
              <a:avLst/>
              <a:gdLst/>
              <a:ahLst/>
              <a:cxnLst/>
              <a:rect l="l" t="t" r="r" b="b"/>
              <a:pathLst>
                <a:path w="20104100" h="8103234">
                  <a:moveTo>
                    <a:pt x="20104099" y="0"/>
                  </a:moveTo>
                  <a:lnTo>
                    <a:pt x="0" y="0"/>
                  </a:lnTo>
                  <a:lnTo>
                    <a:pt x="0" y="8103020"/>
                  </a:lnTo>
                  <a:lnTo>
                    <a:pt x="20104099" y="810302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27440" y="2799726"/>
              <a:ext cx="7593863" cy="3766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75229" y="2826898"/>
              <a:ext cx="7497445" cy="3669665"/>
            </a:xfrm>
            <a:custGeom>
              <a:avLst/>
              <a:gdLst/>
              <a:ahLst/>
              <a:cxnLst/>
              <a:rect l="l" t="t" r="r" b="b"/>
              <a:pathLst>
                <a:path w="7497445" h="3669665">
                  <a:moveTo>
                    <a:pt x="6885392" y="0"/>
                  </a:moveTo>
                  <a:lnTo>
                    <a:pt x="611520" y="0"/>
                  </a:lnTo>
                  <a:lnTo>
                    <a:pt x="563731" y="1839"/>
                  </a:lnTo>
                  <a:lnTo>
                    <a:pt x="516947" y="7268"/>
                  </a:lnTo>
                  <a:lnTo>
                    <a:pt x="471306" y="16150"/>
                  </a:lnTo>
                  <a:lnTo>
                    <a:pt x="426942" y="28349"/>
                  </a:lnTo>
                  <a:lnTo>
                    <a:pt x="383992" y="43729"/>
                  </a:lnTo>
                  <a:lnTo>
                    <a:pt x="342591" y="62154"/>
                  </a:lnTo>
                  <a:lnTo>
                    <a:pt x="302876" y="83489"/>
                  </a:lnTo>
                  <a:lnTo>
                    <a:pt x="264983" y="107597"/>
                  </a:lnTo>
                  <a:lnTo>
                    <a:pt x="229048" y="134342"/>
                  </a:lnTo>
                  <a:lnTo>
                    <a:pt x="195205" y="163589"/>
                  </a:lnTo>
                  <a:lnTo>
                    <a:pt x="163593" y="195201"/>
                  </a:lnTo>
                  <a:lnTo>
                    <a:pt x="134345" y="229043"/>
                  </a:lnTo>
                  <a:lnTo>
                    <a:pt x="107600" y="264979"/>
                  </a:lnTo>
                  <a:lnTo>
                    <a:pt x="83491" y="302872"/>
                  </a:lnTo>
                  <a:lnTo>
                    <a:pt x="62156" y="342587"/>
                  </a:lnTo>
                  <a:lnTo>
                    <a:pt x="43730" y="383987"/>
                  </a:lnTo>
                  <a:lnTo>
                    <a:pt x="28350" y="426938"/>
                  </a:lnTo>
                  <a:lnTo>
                    <a:pt x="16150" y="471303"/>
                  </a:lnTo>
                  <a:lnTo>
                    <a:pt x="7268" y="516945"/>
                  </a:lnTo>
                  <a:lnTo>
                    <a:pt x="1839" y="563730"/>
                  </a:lnTo>
                  <a:lnTo>
                    <a:pt x="0" y="611520"/>
                  </a:lnTo>
                  <a:lnTo>
                    <a:pt x="0" y="3057540"/>
                  </a:lnTo>
                  <a:lnTo>
                    <a:pt x="1839" y="3105329"/>
                  </a:lnTo>
                  <a:lnTo>
                    <a:pt x="7268" y="3152113"/>
                  </a:lnTo>
                  <a:lnTo>
                    <a:pt x="16150" y="3197754"/>
                  </a:lnTo>
                  <a:lnTo>
                    <a:pt x="28350" y="3242118"/>
                  </a:lnTo>
                  <a:lnTo>
                    <a:pt x="43730" y="3285068"/>
                  </a:lnTo>
                  <a:lnTo>
                    <a:pt x="62156" y="3326469"/>
                  </a:lnTo>
                  <a:lnTo>
                    <a:pt x="83491" y="3366184"/>
                  </a:lnTo>
                  <a:lnTo>
                    <a:pt x="107600" y="3404077"/>
                  </a:lnTo>
                  <a:lnTo>
                    <a:pt x="134345" y="3440013"/>
                  </a:lnTo>
                  <a:lnTo>
                    <a:pt x="163593" y="3473855"/>
                  </a:lnTo>
                  <a:lnTo>
                    <a:pt x="195205" y="3505467"/>
                  </a:lnTo>
                  <a:lnTo>
                    <a:pt x="229048" y="3534715"/>
                  </a:lnTo>
                  <a:lnTo>
                    <a:pt x="264983" y="3561460"/>
                  </a:lnTo>
                  <a:lnTo>
                    <a:pt x="302876" y="3585569"/>
                  </a:lnTo>
                  <a:lnTo>
                    <a:pt x="342591" y="3606904"/>
                  </a:lnTo>
                  <a:lnTo>
                    <a:pt x="383992" y="3625330"/>
                  </a:lnTo>
                  <a:lnTo>
                    <a:pt x="426942" y="3640710"/>
                  </a:lnTo>
                  <a:lnTo>
                    <a:pt x="471306" y="3652910"/>
                  </a:lnTo>
                  <a:lnTo>
                    <a:pt x="516947" y="3661792"/>
                  </a:lnTo>
                  <a:lnTo>
                    <a:pt x="563731" y="3667221"/>
                  </a:lnTo>
                  <a:lnTo>
                    <a:pt x="611520" y="3669061"/>
                  </a:lnTo>
                  <a:lnTo>
                    <a:pt x="6885392" y="3669061"/>
                  </a:lnTo>
                  <a:lnTo>
                    <a:pt x="6933183" y="3667221"/>
                  </a:lnTo>
                  <a:lnTo>
                    <a:pt x="6979967" y="3661792"/>
                  </a:lnTo>
                  <a:lnTo>
                    <a:pt x="7025610" y="3652910"/>
                  </a:lnTo>
                  <a:lnTo>
                    <a:pt x="7069974" y="3640710"/>
                  </a:lnTo>
                  <a:lnTo>
                    <a:pt x="7112925" y="3625330"/>
                  </a:lnTo>
                  <a:lnTo>
                    <a:pt x="7154325" y="3606904"/>
                  </a:lnTo>
                  <a:lnTo>
                    <a:pt x="7194040" y="3585569"/>
                  </a:lnTo>
                  <a:lnTo>
                    <a:pt x="7231933" y="3561460"/>
                  </a:lnTo>
                  <a:lnTo>
                    <a:pt x="7267869" y="3534715"/>
                  </a:lnTo>
                  <a:lnTo>
                    <a:pt x="7301711" y="3505467"/>
                  </a:lnTo>
                  <a:lnTo>
                    <a:pt x="7333323" y="3473855"/>
                  </a:lnTo>
                  <a:lnTo>
                    <a:pt x="7362570" y="3440013"/>
                  </a:lnTo>
                  <a:lnTo>
                    <a:pt x="7389315" y="3404077"/>
                  </a:lnTo>
                  <a:lnTo>
                    <a:pt x="7413423" y="3366184"/>
                  </a:lnTo>
                  <a:lnTo>
                    <a:pt x="7434758" y="3326469"/>
                  </a:lnTo>
                  <a:lnTo>
                    <a:pt x="7453183" y="3285068"/>
                  </a:lnTo>
                  <a:lnTo>
                    <a:pt x="7468563" y="3242118"/>
                  </a:lnTo>
                  <a:lnTo>
                    <a:pt x="7480762" y="3197754"/>
                  </a:lnTo>
                  <a:lnTo>
                    <a:pt x="7489644" y="3152113"/>
                  </a:lnTo>
                  <a:lnTo>
                    <a:pt x="7495073" y="3105329"/>
                  </a:lnTo>
                  <a:lnTo>
                    <a:pt x="7496913" y="3057540"/>
                  </a:lnTo>
                  <a:lnTo>
                    <a:pt x="7496913" y="611520"/>
                  </a:lnTo>
                  <a:lnTo>
                    <a:pt x="7495073" y="563730"/>
                  </a:lnTo>
                  <a:lnTo>
                    <a:pt x="7489644" y="516945"/>
                  </a:lnTo>
                  <a:lnTo>
                    <a:pt x="7480762" y="471303"/>
                  </a:lnTo>
                  <a:lnTo>
                    <a:pt x="7468563" y="426938"/>
                  </a:lnTo>
                  <a:lnTo>
                    <a:pt x="7453183" y="383987"/>
                  </a:lnTo>
                  <a:lnTo>
                    <a:pt x="7434758" y="342587"/>
                  </a:lnTo>
                  <a:lnTo>
                    <a:pt x="7413423" y="302872"/>
                  </a:lnTo>
                  <a:lnTo>
                    <a:pt x="7389315" y="264979"/>
                  </a:lnTo>
                  <a:lnTo>
                    <a:pt x="7362570" y="229043"/>
                  </a:lnTo>
                  <a:lnTo>
                    <a:pt x="7333323" y="195201"/>
                  </a:lnTo>
                  <a:lnTo>
                    <a:pt x="7301711" y="163589"/>
                  </a:lnTo>
                  <a:lnTo>
                    <a:pt x="7267869" y="134342"/>
                  </a:lnTo>
                  <a:lnTo>
                    <a:pt x="7231933" y="107597"/>
                  </a:lnTo>
                  <a:lnTo>
                    <a:pt x="7194040" y="83489"/>
                  </a:lnTo>
                  <a:lnTo>
                    <a:pt x="7154325" y="62154"/>
                  </a:lnTo>
                  <a:lnTo>
                    <a:pt x="7112925" y="43729"/>
                  </a:lnTo>
                  <a:lnTo>
                    <a:pt x="7069974" y="28349"/>
                  </a:lnTo>
                  <a:lnTo>
                    <a:pt x="7025610" y="16150"/>
                  </a:lnTo>
                  <a:lnTo>
                    <a:pt x="6979967" y="7268"/>
                  </a:lnTo>
                  <a:lnTo>
                    <a:pt x="6933183" y="1839"/>
                  </a:lnTo>
                  <a:lnTo>
                    <a:pt x="6885392" y="0"/>
                  </a:lnTo>
                  <a:close/>
                </a:path>
              </a:pathLst>
            </a:custGeom>
            <a:solidFill>
              <a:srgbClr val="093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500542" y="3065531"/>
            <a:ext cx="9893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Pods:</a:t>
            </a:r>
            <a:endParaRPr sz="29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00542" y="3515778"/>
            <a:ext cx="6677659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Smallest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deployment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unit in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K8s</a:t>
            </a:r>
            <a:endParaRPr sz="29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Collection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containers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that run on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9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61251" y="4416275"/>
            <a:ext cx="21202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worker</a:t>
            </a:r>
            <a:r>
              <a:rPr sz="2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29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00542" y="4866523"/>
            <a:ext cx="562927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has its 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own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75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endParaRPr sz="29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Pod shares a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PID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namespace,</a:t>
            </a:r>
            <a:endParaRPr sz="29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961251" y="5777490"/>
            <a:ext cx="396430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network,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hostname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38634" y="7134674"/>
            <a:ext cx="8975090" cy="3259454"/>
            <a:chOff x="438634" y="7134674"/>
            <a:chExt cx="8975090" cy="3259454"/>
          </a:xfrm>
        </p:grpSpPr>
        <p:sp>
          <p:nvSpPr>
            <p:cNvPr id="67" name="object 67"/>
            <p:cNvSpPr/>
            <p:nvPr/>
          </p:nvSpPr>
          <p:spPr>
            <a:xfrm>
              <a:off x="438634" y="7134674"/>
              <a:ext cx="8974878" cy="3258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85188" y="7161561"/>
              <a:ext cx="8881745" cy="3164205"/>
            </a:xfrm>
            <a:custGeom>
              <a:avLst/>
              <a:gdLst/>
              <a:ahLst/>
              <a:cxnLst/>
              <a:rect l="l" t="t" r="r" b="b"/>
              <a:pathLst>
                <a:path w="8881745" h="3164204">
                  <a:moveTo>
                    <a:pt x="8354312" y="0"/>
                  </a:moveTo>
                  <a:lnTo>
                    <a:pt x="527295" y="0"/>
                  </a:lnTo>
                  <a:lnTo>
                    <a:pt x="479301" y="2154"/>
                  </a:lnTo>
                  <a:lnTo>
                    <a:pt x="432513" y="8495"/>
                  </a:lnTo>
                  <a:lnTo>
                    <a:pt x="387119" y="18835"/>
                  </a:lnTo>
                  <a:lnTo>
                    <a:pt x="343305" y="32988"/>
                  </a:lnTo>
                  <a:lnTo>
                    <a:pt x="301256" y="50769"/>
                  </a:lnTo>
                  <a:lnTo>
                    <a:pt x="261159" y="71990"/>
                  </a:lnTo>
                  <a:lnTo>
                    <a:pt x="223200" y="96467"/>
                  </a:lnTo>
                  <a:lnTo>
                    <a:pt x="187565" y="124012"/>
                  </a:lnTo>
                  <a:lnTo>
                    <a:pt x="154441" y="154440"/>
                  </a:lnTo>
                  <a:lnTo>
                    <a:pt x="124013" y="187564"/>
                  </a:lnTo>
                  <a:lnTo>
                    <a:pt x="96468" y="223199"/>
                  </a:lnTo>
                  <a:lnTo>
                    <a:pt x="71991" y="261157"/>
                  </a:lnTo>
                  <a:lnTo>
                    <a:pt x="50769" y="301254"/>
                  </a:lnTo>
                  <a:lnTo>
                    <a:pt x="32988" y="343303"/>
                  </a:lnTo>
                  <a:lnTo>
                    <a:pt x="18835" y="387117"/>
                  </a:lnTo>
                  <a:lnTo>
                    <a:pt x="8495" y="432511"/>
                  </a:lnTo>
                  <a:lnTo>
                    <a:pt x="2154" y="479298"/>
                  </a:lnTo>
                  <a:lnTo>
                    <a:pt x="0" y="527292"/>
                  </a:lnTo>
                  <a:lnTo>
                    <a:pt x="0" y="2636411"/>
                  </a:lnTo>
                  <a:lnTo>
                    <a:pt x="2154" y="2684406"/>
                  </a:lnTo>
                  <a:lnTo>
                    <a:pt x="8495" y="2731193"/>
                  </a:lnTo>
                  <a:lnTo>
                    <a:pt x="18835" y="2776587"/>
                  </a:lnTo>
                  <a:lnTo>
                    <a:pt x="32988" y="2820401"/>
                  </a:lnTo>
                  <a:lnTo>
                    <a:pt x="50769" y="2862449"/>
                  </a:lnTo>
                  <a:lnTo>
                    <a:pt x="71991" y="2902546"/>
                  </a:lnTo>
                  <a:lnTo>
                    <a:pt x="96468" y="2940505"/>
                  </a:lnTo>
                  <a:lnTo>
                    <a:pt x="124013" y="2976139"/>
                  </a:lnTo>
                  <a:lnTo>
                    <a:pt x="154441" y="3009263"/>
                  </a:lnTo>
                  <a:lnTo>
                    <a:pt x="187565" y="3039691"/>
                  </a:lnTo>
                  <a:lnTo>
                    <a:pt x="223200" y="3067236"/>
                  </a:lnTo>
                  <a:lnTo>
                    <a:pt x="261159" y="3091713"/>
                  </a:lnTo>
                  <a:lnTo>
                    <a:pt x="301256" y="3112934"/>
                  </a:lnTo>
                  <a:lnTo>
                    <a:pt x="343305" y="3130715"/>
                  </a:lnTo>
                  <a:lnTo>
                    <a:pt x="387119" y="3144868"/>
                  </a:lnTo>
                  <a:lnTo>
                    <a:pt x="432513" y="3155208"/>
                  </a:lnTo>
                  <a:lnTo>
                    <a:pt x="479301" y="3161548"/>
                  </a:lnTo>
                  <a:lnTo>
                    <a:pt x="527295" y="3163703"/>
                  </a:lnTo>
                  <a:lnTo>
                    <a:pt x="8354312" y="3163703"/>
                  </a:lnTo>
                  <a:lnTo>
                    <a:pt x="8402306" y="3161548"/>
                  </a:lnTo>
                  <a:lnTo>
                    <a:pt x="8449093" y="3155208"/>
                  </a:lnTo>
                  <a:lnTo>
                    <a:pt x="8494487" y="3144868"/>
                  </a:lnTo>
                  <a:lnTo>
                    <a:pt x="8538301" y="3130715"/>
                  </a:lnTo>
                  <a:lnTo>
                    <a:pt x="8580350" y="3112934"/>
                  </a:lnTo>
                  <a:lnTo>
                    <a:pt x="8620447" y="3091713"/>
                  </a:lnTo>
                  <a:lnTo>
                    <a:pt x="8658405" y="3067236"/>
                  </a:lnTo>
                  <a:lnTo>
                    <a:pt x="8694040" y="3039691"/>
                  </a:lnTo>
                  <a:lnTo>
                    <a:pt x="8727164" y="3009263"/>
                  </a:lnTo>
                  <a:lnTo>
                    <a:pt x="8757592" y="2976139"/>
                  </a:lnTo>
                  <a:lnTo>
                    <a:pt x="8785137" y="2940505"/>
                  </a:lnTo>
                  <a:lnTo>
                    <a:pt x="8809614" y="2902546"/>
                  </a:lnTo>
                  <a:lnTo>
                    <a:pt x="8830835" y="2862449"/>
                  </a:lnTo>
                  <a:lnTo>
                    <a:pt x="8848616" y="2820401"/>
                  </a:lnTo>
                  <a:lnTo>
                    <a:pt x="8862769" y="2776587"/>
                  </a:lnTo>
                  <a:lnTo>
                    <a:pt x="8873109" y="2731193"/>
                  </a:lnTo>
                  <a:lnTo>
                    <a:pt x="8879450" y="2684406"/>
                  </a:lnTo>
                  <a:lnTo>
                    <a:pt x="8881604" y="2636411"/>
                  </a:lnTo>
                  <a:lnTo>
                    <a:pt x="8881604" y="527292"/>
                  </a:lnTo>
                  <a:lnTo>
                    <a:pt x="8879450" y="479298"/>
                  </a:lnTo>
                  <a:lnTo>
                    <a:pt x="8873109" y="432511"/>
                  </a:lnTo>
                  <a:lnTo>
                    <a:pt x="8862769" y="387117"/>
                  </a:lnTo>
                  <a:lnTo>
                    <a:pt x="8848616" y="343303"/>
                  </a:lnTo>
                  <a:lnTo>
                    <a:pt x="8830835" y="301254"/>
                  </a:lnTo>
                  <a:lnTo>
                    <a:pt x="8809614" y="261157"/>
                  </a:lnTo>
                  <a:lnTo>
                    <a:pt x="8785137" y="223199"/>
                  </a:lnTo>
                  <a:lnTo>
                    <a:pt x="8757592" y="187564"/>
                  </a:lnTo>
                  <a:lnTo>
                    <a:pt x="8727164" y="154440"/>
                  </a:lnTo>
                  <a:lnTo>
                    <a:pt x="8694040" y="124012"/>
                  </a:lnTo>
                  <a:lnTo>
                    <a:pt x="8658405" y="96467"/>
                  </a:lnTo>
                  <a:lnTo>
                    <a:pt x="8620447" y="71990"/>
                  </a:lnTo>
                  <a:lnTo>
                    <a:pt x="8580350" y="50769"/>
                  </a:lnTo>
                  <a:lnTo>
                    <a:pt x="8538301" y="32988"/>
                  </a:lnTo>
                  <a:lnTo>
                    <a:pt x="8494487" y="18835"/>
                  </a:lnTo>
                  <a:lnTo>
                    <a:pt x="8449093" y="8495"/>
                  </a:lnTo>
                  <a:lnTo>
                    <a:pt x="8402306" y="2154"/>
                  </a:lnTo>
                  <a:lnTo>
                    <a:pt x="8354312" y="0"/>
                  </a:lnTo>
                  <a:close/>
                </a:path>
              </a:pathLst>
            </a:custGeom>
            <a:solidFill>
              <a:srgbClr val="093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85826" y="7373692"/>
            <a:ext cx="36918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Replication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controller:</a:t>
            </a:r>
            <a:endParaRPr sz="29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5826" y="7823941"/>
            <a:ext cx="837374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Ensures 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availability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scalability</a:t>
            </a:r>
            <a:endParaRPr sz="29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Maintains the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number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pods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requested</a:t>
            </a:r>
            <a:r>
              <a:rPr sz="2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endParaRPr sz="29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85826" y="8724437"/>
            <a:ext cx="7744459" cy="1378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2950">
              <a:latin typeface="Arial"/>
              <a:cs typeface="Arial"/>
            </a:endParaRPr>
          </a:p>
          <a:p>
            <a:pPr marL="473075" marR="5080" indent="-461009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Uses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template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describes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specifically 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pod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295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contain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1449075" y="3310318"/>
            <a:ext cx="8655050" cy="2752090"/>
            <a:chOff x="11449075" y="3310318"/>
            <a:chExt cx="8655050" cy="2752090"/>
          </a:xfrm>
        </p:grpSpPr>
        <p:sp>
          <p:nvSpPr>
            <p:cNvPr id="73" name="object 73"/>
            <p:cNvSpPr/>
            <p:nvPr/>
          </p:nvSpPr>
          <p:spPr>
            <a:xfrm>
              <a:off x="11449075" y="3310318"/>
              <a:ext cx="8655024" cy="27517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497555" y="3336170"/>
              <a:ext cx="8606790" cy="2658745"/>
            </a:xfrm>
            <a:custGeom>
              <a:avLst/>
              <a:gdLst/>
              <a:ahLst/>
              <a:cxnLst/>
              <a:rect l="l" t="t" r="r" b="b"/>
              <a:pathLst>
                <a:path w="8606790" h="2658745">
                  <a:moveTo>
                    <a:pt x="8438486" y="0"/>
                  </a:moveTo>
                  <a:lnTo>
                    <a:pt x="443023" y="0"/>
                  </a:lnTo>
                  <a:lnTo>
                    <a:pt x="394745" y="2599"/>
                  </a:lnTo>
                  <a:lnTo>
                    <a:pt x="347975" y="10219"/>
                  </a:lnTo>
                  <a:lnTo>
                    <a:pt x="302982" y="22588"/>
                  </a:lnTo>
                  <a:lnTo>
                    <a:pt x="260036" y="39436"/>
                  </a:lnTo>
                  <a:lnTo>
                    <a:pt x="219407" y="60492"/>
                  </a:lnTo>
                  <a:lnTo>
                    <a:pt x="181366" y="85487"/>
                  </a:lnTo>
                  <a:lnTo>
                    <a:pt x="146183" y="114150"/>
                  </a:lnTo>
                  <a:lnTo>
                    <a:pt x="114127" y="146211"/>
                  </a:lnTo>
                  <a:lnTo>
                    <a:pt x="85469" y="181400"/>
                  </a:lnTo>
                  <a:lnTo>
                    <a:pt x="60479" y="219446"/>
                  </a:lnTo>
                  <a:lnTo>
                    <a:pt x="39426" y="260079"/>
                  </a:lnTo>
                  <a:lnTo>
                    <a:pt x="22582" y="303029"/>
                  </a:lnTo>
                  <a:lnTo>
                    <a:pt x="10216" y="348025"/>
                  </a:lnTo>
                  <a:lnTo>
                    <a:pt x="2599" y="394797"/>
                  </a:lnTo>
                  <a:lnTo>
                    <a:pt x="0" y="443075"/>
                  </a:lnTo>
                  <a:lnTo>
                    <a:pt x="0" y="2215293"/>
                  </a:lnTo>
                  <a:lnTo>
                    <a:pt x="2599" y="2263569"/>
                  </a:lnTo>
                  <a:lnTo>
                    <a:pt x="10216" y="2310340"/>
                  </a:lnTo>
                  <a:lnTo>
                    <a:pt x="22582" y="2355335"/>
                  </a:lnTo>
                  <a:lnTo>
                    <a:pt x="39426" y="2398283"/>
                  </a:lnTo>
                  <a:lnTo>
                    <a:pt x="60479" y="2438915"/>
                  </a:lnTo>
                  <a:lnTo>
                    <a:pt x="85469" y="2476960"/>
                  </a:lnTo>
                  <a:lnTo>
                    <a:pt x="114127" y="2512148"/>
                  </a:lnTo>
                  <a:lnTo>
                    <a:pt x="146183" y="2544209"/>
                  </a:lnTo>
                  <a:lnTo>
                    <a:pt x="181366" y="2572871"/>
                  </a:lnTo>
                  <a:lnTo>
                    <a:pt x="219407" y="2597866"/>
                  </a:lnTo>
                  <a:lnTo>
                    <a:pt x="260036" y="2618922"/>
                  </a:lnTo>
                  <a:lnTo>
                    <a:pt x="302982" y="2635770"/>
                  </a:lnTo>
                  <a:lnTo>
                    <a:pt x="347975" y="2648139"/>
                  </a:lnTo>
                  <a:lnTo>
                    <a:pt x="394745" y="2655758"/>
                  </a:lnTo>
                  <a:lnTo>
                    <a:pt x="443023" y="2658358"/>
                  </a:lnTo>
                  <a:lnTo>
                    <a:pt x="8438486" y="2658358"/>
                  </a:lnTo>
                  <a:lnTo>
                    <a:pt x="8486765" y="2655758"/>
                  </a:lnTo>
                  <a:lnTo>
                    <a:pt x="8533539" y="2648139"/>
                  </a:lnTo>
                  <a:lnTo>
                    <a:pt x="8578538" y="2635770"/>
                  </a:lnTo>
                  <a:lnTo>
                    <a:pt x="8606544" y="2624785"/>
                  </a:lnTo>
                  <a:lnTo>
                    <a:pt x="8606544" y="33573"/>
                  </a:lnTo>
                  <a:lnTo>
                    <a:pt x="8578538" y="22588"/>
                  </a:lnTo>
                  <a:lnTo>
                    <a:pt x="8533539" y="10219"/>
                  </a:lnTo>
                  <a:lnTo>
                    <a:pt x="8486765" y="2599"/>
                  </a:lnTo>
                  <a:lnTo>
                    <a:pt x="8438486" y="0"/>
                  </a:lnTo>
                  <a:close/>
                </a:path>
              </a:pathLst>
            </a:custGeom>
            <a:solidFill>
              <a:srgbClr val="093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1319131" y="2731372"/>
            <a:ext cx="2997835" cy="1263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/>
              <a:cs typeface="Times New Roman"/>
            </a:endParaRPr>
          </a:p>
          <a:p>
            <a:pPr marL="366395">
              <a:lnSpc>
                <a:spcPct val="100000"/>
              </a:lnSpc>
            </a:pP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29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1673436" y="3972047"/>
            <a:ext cx="66979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Metadata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assigned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K8s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29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673436" y="4422295"/>
            <a:ext cx="7388859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Key-value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pairs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endParaRPr sz="2950">
              <a:latin typeface="Arial"/>
              <a:cs typeface="Arial"/>
            </a:endParaRPr>
          </a:p>
          <a:p>
            <a:pPr marL="483234" indent="-471170">
              <a:lnSpc>
                <a:spcPct val="100000"/>
              </a:lnSpc>
              <a:spcBef>
                <a:spcPts val="5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Critical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K8s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relies on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querying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9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2134260" y="5322792"/>
            <a:ext cx="75050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cluster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resources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that have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certain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0345611" y="7247752"/>
            <a:ext cx="7593965" cy="3262629"/>
            <a:chOff x="10345611" y="7247752"/>
            <a:chExt cx="7593965" cy="3262629"/>
          </a:xfrm>
        </p:grpSpPr>
        <p:sp>
          <p:nvSpPr>
            <p:cNvPr id="80" name="object 80"/>
            <p:cNvSpPr/>
            <p:nvPr/>
          </p:nvSpPr>
          <p:spPr>
            <a:xfrm>
              <a:off x="10345611" y="7247752"/>
              <a:ext cx="7593863" cy="32623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394542" y="7275841"/>
              <a:ext cx="7497445" cy="3164205"/>
            </a:xfrm>
            <a:custGeom>
              <a:avLst/>
              <a:gdLst/>
              <a:ahLst/>
              <a:cxnLst/>
              <a:rect l="l" t="t" r="r" b="b"/>
              <a:pathLst>
                <a:path w="7497444" h="3164204">
                  <a:moveTo>
                    <a:pt x="6969641" y="0"/>
                  </a:moveTo>
                  <a:lnTo>
                    <a:pt x="527324" y="0"/>
                  </a:lnTo>
                  <a:lnTo>
                    <a:pt x="479332" y="2154"/>
                  </a:lnTo>
                  <a:lnTo>
                    <a:pt x="432547" y="8495"/>
                  </a:lnTo>
                  <a:lnTo>
                    <a:pt x="387153" y="18835"/>
                  </a:lnTo>
                  <a:lnTo>
                    <a:pt x="343338" y="32988"/>
                  </a:lnTo>
                  <a:lnTo>
                    <a:pt x="301289" y="50769"/>
                  </a:lnTo>
                  <a:lnTo>
                    <a:pt x="261190" y="71990"/>
                  </a:lnTo>
                  <a:lnTo>
                    <a:pt x="223229" y="96467"/>
                  </a:lnTo>
                  <a:lnTo>
                    <a:pt x="187591" y="124012"/>
                  </a:lnTo>
                  <a:lnTo>
                    <a:pt x="154463" y="154440"/>
                  </a:lnTo>
                  <a:lnTo>
                    <a:pt x="124032" y="187564"/>
                  </a:lnTo>
                  <a:lnTo>
                    <a:pt x="96483" y="223199"/>
                  </a:lnTo>
                  <a:lnTo>
                    <a:pt x="72003" y="261157"/>
                  </a:lnTo>
                  <a:lnTo>
                    <a:pt x="50778" y="301254"/>
                  </a:lnTo>
                  <a:lnTo>
                    <a:pt x="32995" y="343303"/>
                  </a:lnTo>
                  <a:lnTo>
                    <a:pt x="18839" y="387117"/>
                  </a:lnTo>
                  <a:lnTo>
                    <a:pt x="8497" y="432511"/>
                  </a:lnTo>
                  <a:lnTo>
                    <a:pt x="2155" y="479298"/>
                  </a:lnTo>
                  <a:lnTo>
                    <a:pt x="0" y="527292"/>
                  </a:lnTo>
                  <a:lnTo>
                    <a:pt x="0" y="2636411"/>
                  </a:lnTo>
                  <a:lnTo>
                    <a:pt x="2155" y="2684406"/>
                  </a:lnTo>
                  <a:lnTo>
                    <a:pt x="8497" y="2731193"/>
                  </a:lnTo>
                  <a:lnTo>
                    <a:pt x="18839" y="2776587"/>
                  </a:lnTo>
                  <a:lnTo>
                    <a:pt x="32995" y="2820402"/>
                  </a:lnTo>
                  <a:lnTo>
                    <a:pt x="50778" y="2862451"/>
                  </a:lnTo>
                  <a:lnTo>
                    <a:pt x="72003" y="2902548"/>
                  </a:lnTo>
                  <a:lnTo>
                    <a:pt x="96483" y="2940507"/>
                  </a:lnTo>
                  <a:lnTo>
                    <a:pt x="124032" y="2976142"/>
                  </a:lnTo>
                  <a:lnTo>
                    <a:pt x="154463" y="3009267"/>
                  </a:lnTo>
                  <a:lnTo>
                    <a:pt x="187591" y="3039695"/>
                  </a:lnTo>
                  <a:lnTo>
                    <a:pt x="223229" y="3067240"/>
                  </a:lnTo>
                  <a:lnTo>
                    <a:pt x="261190" y="3091717"/>
                  </a:lnTo>
                  <a:lnTo>
                    <a:pt x="301289" y="3112939"/>
                  </a:lnTo>
                  <a:lnTo>
                    <a:pt x="343338" y="3130720"/>
                  </a:lnTo>
                  <a:lnTo>
                    <a:pt x="387153" y="3144874"/>
                  </a:lnTo>
                  <a:lnTo>
                    <a:pt x="432547" y="3155214"/>
                  </a:lnTo>
                  <a:lnTo>
                    <a:pt x="479332" y="3161555"/>
                  </a:lnTo>
                  <a:lnTo>
                    <a:pt x="527324" y="3163709"/>
                  </a:lnTo>
                  <a:lnTo>
                    <a:pt x="6969641" y="3163709"/>
                  </a:lnTo>
                  <a:lnTo>
                    <a:pt x="7017632" y="3161555"/>
                  </a:lnTo>
                  <a:lnTo>
                    <a:pt x="7064418" y="3155214"/>
                  </a:lnTo>
                  <a:lnTo>
                    <a:pt x="7109810" y="3144874"/>
                  </a:lnTo>
                  <a:lnTo>
                    <a:pt x="7153625" y="3130720"/>
                  </a:lnTo>
                  <a:lnTo>
                    <a:pt x="7195674" y="3112939"/>
                  </a:lnTo>
                  <a:lnTo>
                    <a:pt x="7235772" y="3091717"/>
                  </a:lnTo>
                  <a:lnTo>
                    <a:pt x="7273732" y="3067240"/>
                  </a:lnTo>
                  <a:lnTo>
                    <a:pt x="7309369" y="3039695"/>
                  </a:lnTo>
                  <a:lnTo>
                    <a:pt x="7342496" y="3009267"/>
                  </a:lnTo>
                  <a:lnTo>
                    <a:pt x="7372926" y="2976142"/>
                  </a:lnTo>
                  <a:lnTo>
                    <a:pt x="7400474" y="2940507"/>
                  </a:lnTo>
                  <a:lnTo>
                    <a:pt x="7424954" y="2902548"/>
                  </a:lnTo>
                  <a:lnTo>
                    <a:pt x="7446178" y="2862451"/>
                  </a:lnTo>
                  <a:lnTo>
                    <a:pt x="7463961" y="2820402"/>
                  </a:lnTo>
                  <a:lnTo>
                    <a:pt x="7478116" y="2776587"/>
                  </a:lnTo>
                  <a:lnTo>
                    <a:pt x="7488458" y="2731193"/>
                  </a:lnTo>
                  <a:lnTo>
                    <a:pt x="7494799" y="2684406"/>
                  </a:lnTo>
                  <a:lnTo>
                    <a:pt x="7496954" y="2636411"/>
                  </a:lnTo>
                  <a:lnTo>
                    <a:pt x="7496954" y="527292"/>
                  </a:lnTo>
                  <a:lnTo>
                    <a:pt x="7494799" y="479298"/>
                  </a:lnTo>
                  <a:lnTo>
                    <a:pt x="7488458" y="432511"/>
                  </a:lnTo>
                  <a:lnTo>
                    <a:pt x="7478116" y="387117"/>
                  </a:lnTo>
                  <a:lnTo>
                    <a:pt x="7463961" y="343303"/>
                  </a:lnTo>
                  <a:lnTo>
                    <a:pt x="7446178" y="301254"/>
                  </a:lnTo>
                  <a:lnTo>
                    <a:pt x="7424954" y="261157"/>
                  </a:lnTo>
                  <a:lnTo>
                    <a:pt x="7400474" y="223199"/>
                  </a:lnTo>
                  <a:lnTo>
                    <a:pt x="7372926" y="187564"/>
                  </a:lnTo>
                  <a:lnTo>
                    <a:pt x="7342496" y="154440"/>
                  </a:lnTo>
                  <a:lnTo>
                    <a:pt x="7309369" y="124012"/>
                  </a:lnTo>
                  <a:lnTo>
                    <a:pt x="7273732" y="96467"/>
                  </a:lnTo>
                  <a:lnTo>
                    <a:pt x="7235772" y="71990"/>
                  </a:lnTo>
                  <a:lnTo>
                    <a:pt x="7195674" y="50769"/>
                  </a:lnTo>
                  <a:lnTo>
                    <a:pt x="7153625" y="32988"/>
                  </a:lnTo>
                  <a:lnTo>
                    <a:pt x="7109810" y="18835"/>
                  </a:lnTo>
                  <a:lnTo>
                    <a:pt x="7064418" y="8495"/>
                  </a:lnTo>
                  <a:lnTo>
                    <a:pt x="7017632" y="2154"/>
                  </a:lnTo>
                  <a:lnTo>
                    <a:pt x="6969641" y="0"/>
                  </a:lnTo>
                  <a:close/>
                </a:path>
              </a:pathLst>
            </a:custGeom>
            <a:solidFill>
              <a:srgbClr val="093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589896" y="7487972"/>
            <a:ext cx="339280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017395" algn="l"/>
              </a:tabLst>
            </a:pPr>
            <a:r>
              <a:rPr sz="2950" u="sng" spc="5" dirty="0">
                <a:solidFill>
                  <a:srgbClr val="FFFFFF"/>
                </a:solidFill>
                <a:uFill>
                  <a:solidFill>
                    <a:srgbClr val="0F476C"/>
                  </a:solidFill>
                </a:uFill>
                <a:latin typeface="Arial"/>
                <a:cs typeface="Arial"/>
              </a:rPr>
              <a:t> 	</a:t>
            </a:r>
            <a:r>
              <a:rPr sz="2950" u="sng" spc="-35" dirty="0">
                <a:solidFill>
                  <a:srgbClr val="FFFFFF"/>
                </a:solidFill>
                <a:uFill>
                  <a:solidFill>
                    <a:srgbClr val="0F476C"/>
                  </a:solidFill>
                </a:uFill>
                <a:latin typeface="Arial"/>
                <a:cs typeface="Arial"/>
              </a:rPr>
              <a:t>Serv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ice:</a:t>
            </a:r>
            <a:endParaRPr sz="29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595144" y="7938220"/>
            <a:ext cx="63417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83234" indent="-471170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Collections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pods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exposed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5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endParaRPr sz="29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055863" y="8388468"/>
            <a:ext cx="15132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endpoint</a:t>
            </a:r>
            <a:endParaRPr sz="29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595144" y="8838716"/>
            <a:ext cx="6812915" cy="1378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73075" marR="5080" indent="-461009">
              <a:lnSpc>
                <a:spcPct val="100000"/>
              </a:lnSpc>
              <a:spcBef>
                <a:spcPts val="114"/>
              </a:spcBef>
              <a:buChar char="•"/>
              <a:tabLst>
                <a:tab pos="483234" algn="l"/>
                <a:tab pos="483870" algn="l"/>
              </a:tabLst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Information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stored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in the 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K8s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cluster 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state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networking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Arial"/>
                <a:cs typeface="Arial"/>
              </a:rPr>
              <a:t>propagated 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to all worker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6166" y="2738001"/>
            <a:ext cx="18994755" cy="1917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0"/>
              </a:spcBef>
            </a:pP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In </a:t>
            </a:r>
            <a:r>
              <a:rPr sz="2600" spc="40" dirty="0">
                <a:solidFill>
                  <a:srgbClr val="152835"/>
                </a:solidFill>
                <a:latin typeface="Arial"/>
                <a:cs typeface="Arial"/>
              </a:rPr>
              <a:t>addition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to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running </a:t>
            </a:r>
            <a:r>
              <a:rPr sz="2600" spc="-25" dirty="0">
                <a:solidFill>
                  <a:srgbClr val="152835"/>
                </a:solidFill>
                <a:latin typeface="Arial"/>
                <a:cs typeface="Arial"/>
              </a:rPr>
              <a:t>MySQL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inside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a </a:t>
            </a:r>
            <a:r>
              <a:rPr sz="2600" spc="15" dirty="0">
                <a:solidFill>
                  <a:srgbClr val="152835"/>
                </a:solidFill>
                <a:latin typeface="Arial"/>
                <a:cs typeface="Arial"/>
              </a:rPr>
              <a:t>container,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we also show </a:t>
            </a:r>
            <a:r>
              <a:rPr sz="2600" spc="60" dirty="0">
                <a:solidFill>
                  <a:srgbClr val="152835"/>
                </a:solidFill>
                <a:latin typeface="Arial"/>
                <a:cs typeface="Arial"/>
              </a:rPr>
              <a:t>advanced </a:t>
            </a:r>
            <a:r>
              <a:rPr sz="2600" spc="40" dirty="0">
                <a:solidFill>
                  <a:srgbClr val="152835"/>
                </a:solidFill>
                <a:latin typeface="Arial"/>
                <a:cs typeface="Arial"/>
              </a:rPr>
              <a:t>capabilities </a:t>
            </a:r>
            <a:r>
              <a:rPr sz="2600" dirty="0">
                <a:solidFill>
                  <a:srgbClr val="152835"/>
                </a:solidFill>
                <a:latin typeface="Arial"/>
                <a:cs typeface="Arial"/>
              </a:rPr>
              <a:t>like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Bluemix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service </a:t>
            </a:r>
            <a:r>
              <a:rPr sz="2600" spc="65" dirty="0">
                <a:solidFill>
                  <a:srgbClr val="152835"/>
                </a:solidFill>
                <a:latin typeface="Arial"/>
                <a:cs typeface="Arial"/>
              </a:rPr>
              <a:t>binding </a:t>
            </a:r>
            <a:r>
              <a:rPr sz="2600" spc="75" dirty="0">
                <a:solidFill>
                  <a:srgbClr val="152835"/>
                </a:solidFill>
                <a:latin typeface="Arial"/>
                <a:cs typeface="Arial"/>
              </a:rPr>
              <a:t>by</a:t>
            </a:r>
            <a:r>
              <a:rPr sz="2600" spc="-19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600" spc="30" dirty="0">
                <a:solidFill>
                  <a:srgbClr val="152835"/>
                </a:solidFill>
                <a:latin typeface="Arial"/>
                <a:cs typeface="Arial"/>
              </a:rPr>
              <a:t>leveraging 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Compose </a:t>
            </a:r>
            <a:r>
              <a:rPr sz="2600" dirty="0">
                <a:solidFill>
                  <a:srgbClr val="152835"/>
                </a:solidFill>
                <a:latin typeface="Arial"/>
                <a:cs typeface="Arial"/>
              </a:rPr>
              <a:t>for </a:t>
            </a:r>
            <a:r>
              <a:rPr sz="2600" spc="-25" dirty="0">
                <a:solidFill>
                  <a:srgbClr val="152835"/>
                </a:solidFill>
                <a:latin typeface="Arial"/>
                <a:cs typeface="Arial"/>
              </a:rPr>
              <a:t>MySQL</a:t>
            </a:r>
            <a:r>
              <a:rPr sz="2600" spc="-3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service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Arial"/>
              <a:cs typeface="Arial"/>
            </a:endParaRPr>
          </a:p>
          <a:p>
            <a:pPr marL="12700" marR="5875020">
              <a:lnSpc>
                <a:spcPts val="2720"/>
              </a:lnSpc>
            </a:pPr>
            <a:r>
              <a:rPr sz="2300" i="1" spc="15" dirty="0">
                <a:solidFill>
                  <a:srgbClr val="152835"/>
                </a:solidFill>
                <a:latin typeface="Arial"/>
                <a:cs typeface="Arial"/>
              </a:rPr>
              <a:t>Developer </a:t>
            </a:r>
            <a:r>
              <a:rPr sz="2300" i="1" spc="-25" dirty="0">
                <a:solidFill>
                  <a:srgbClr val="152835"/>
                </a:solidFill>
                <a:latin typeface="Arial"/>
                <a:cs typeface="Arial"/>
              </a:rPr>
              <a:t>Works </a:t>
            </a:r>
            <a:r>
              <a:rPr sz="2300" i="1" spc="25" dirty="0">
                <a:solidFill>
                  <a:srgbClr val="152835"/>
                </a:solidFill>
                <a:latin typeface="Arial"/>
                <a:cs typeface="Arial"/>
              </a:rPr>
              <a:t>Code:</a:t>
            </a:r>
            <a:r>
              <a:rPr sz="2300" i="1" spc="1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300" i="1" u="heavy" spc="2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https://developer.ibm.com/code/journey/scalable-wordpress-on-kubernetes </a:t>
            </a:r>
            <a:r>
              <a:rPr sz="2300" i="1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300" i="1" spc="20" dirty="0">
                <a:solidFill>
                  <a:srgbClr val="152835"/>
                </a:solidFill>
                <a:latin typeface="Arial"/>
                <a:cs typeface="Arial"/>
              </a:rPr>
              <a:t>Github:</a:t>
            </a:r>
            <a:r>
              <a:rPr sz="2300" i="1" spc="-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300" i="1" u="heavy" spc="2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https://github.com/IBM/scalable-wordpress-deployment-on-kubernetes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6909" y="541837"/>
            <a:ext cx="704088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60" dirty="0"/>
              <a:t>Developer</a:t>
            </a:r>
            <a:r>
              <a:rPr sz="2950" spc="330" dirty="0"/>
              <a:t> </a:t>
            </a:r>
            <a:r>
              <a:rPr sz="2950" spc="130" dirty="0"/>
              <a:t>Journeys:</a:t>
            </a:r>
            <a:endParaRPr sz="29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150" dirty="0"/>
              <a:t>Scalable </a:t>
            </a:r>
            <a:r>
              <a:rPr sz="2950" spc="145" dirty="0"/>
              <a:t>Wordpress </a:t>
            </a:r>
            <a:r>
              <a:rPr sz="2950" spc="60" dirty="0"/>
              <a:t>on</a:t>
            </a:r>
            <a:r>
              <a:rPr sz="2950" spc="665" dirty="0"/>
              <a:t> </a:t>
            </a:r>
            <a:r>
              <a:rPr sz="2950" spc="180" dirty="0"/>
              <a:t>Kubernetes</a:t>
            </a:r>
            <a:endParaRPr sz="2950"/>
          </a:p>
        </p:txBody>
      </p:sp>
      <p:sp>
        <p:nvSpPr>
          <p:cNvPr id="8" name="object 8"/>
          <p:cNvSpPr/>
          <p:nvPr/>
        </p:nvSpPr>
        <p:spPr>
          <a:xfrm>
            <a:off x="3746253" y="4862215"/>
            <a:ext cx="11568120" cy="62810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10851" y="2593094"/>
            <a:ext cx="18515965" cy="1927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spc="-20" dirty="0">
                <a:solidFill>
                  <a:srgbClr val="152835"/>
                </a:solidFill>
                <a:latin typeface="Arial"/>
                <a:cs typeface="Arial"/>
              </a:rPr>
              <a:t>This </a:t>
            </a:r>
            <a:r>
              <a:rPr sz="2600" spc="55" dirty="0">
                <a:solidFill>
                  <a:srgbClr val="152835"/>
                </a:solidFill>
                <a:latin typeface="Arial"/>
                <a:cs typeface="Arial"/>
              </a:rPr>
              <a:t>project </a:t>
            </a:r>
            <a:r>
              <a:rPr sz="2600" spc="20" dirty="0">
                <a:solidFill>
                  <a:srgbClr val="152835"/>
                </a:solidFill>
                <a:latin typeface="Arial"/>
                <a:cs typeface="Arial"/>
              </a:rPr>
              <a:t>shows how a </a:t>
            </a:r>
            <a:r>
              <a:rPr sz="2600" spc="45" dirty="0">
                <a:solidFill>
                  <a:srgbClr val="152835"/>
                </a:solidFill>
                <a:latin typeface="Arial"/>
                <a:cs typeface="Arial"/>
              </a:rPr>
              <a:t>common </a:t>
            </a:r>
            <a:r>
              <a:rPr sz="2600" spc="35" dirty="0">
                <a:solidFill>
                  <a:srgbClr val="152835"/>
                </a:solidFill>
                <a:latin typeface="Arial"/>
                <a:cs typeface="Arial"/>
              </a:rPr>
              <a:t>multi-component </a:t>
            </a:r>
            <a:r>
              <a:rPr sz="2600" spc="55" dirty="0">
                <a:solidFill>
                  <a:srgbClr val="152835"/>
                </a:solidFill>
                <a:latin typeface="Arial"/>
                <a:cs typeface="Arial"/>
              </a:rPr>
              <a:t>application </a:t>
            </a:r>
            <a:r>
              <a:rPr sz="2600" spc="65" dirty="0">
                <a:solidFill>
                  <a:srgbClr val="152835"/>
                </a:solidFill>
                <a:latin typeface="Arial"/>
                <a:cs typeface="Arial"/>
              </a:rPr>
              <a:t>can </a:t>
            </a:r>
            <a:r>
              <a:rPr sz="2600" spc="90" dirty="0">
                <a:solidFill>
                  <a:srgbClr val="152835"/>
                </a:solidFill>
                <a:latin typeface="Arial"/>
                <a:cs typeface="Arial"/>
              </a:rPr>
              <a:t>be </a:t>
            </a:r>
            <a:r>
              <a:rPr sz="2600" spc="65" dirty="0">
                <a:solidFill>
                  <a:srgbClr val="152835"/>
                </a:solidFill>
                <a:latin typeface="Arial"/>
                <a:cs typeface="Arial"/>
              </a:rPr>
              <a:t>deployed. </a:t>
            </a:r>
            <a:r>
              <a:rPr sz="2600" spc="40" dirty="0">
                <a:solidFill>
                  <a:srgbClr val="152835"/>
                </a:solidFill>
                <a:latin typeface="Arial"/>
                <a:cs typeface="Arial"/>
              </a:rPr>
              <a:t>GitLab </a:t>
            </a:r>
            <a:r>
              <a:rPr sz="2600" spc="30" dirty="0">
                <a:solidFill>
                  <a:srgbClr val="152835"/>
                </a:solidFill>
                <a:latin typeface="Arial"/>
                <a:cs typeface="Arial"/>
              </a:rPr>
              <a:t>represents </a:t>
            </a:r>
            <a:r>
              <a:rPr sz="2600" spc="20" dirty="0">
                <a:solidFill>
                  <a:srgbClr val="152835"/>
                </a:solidFill>
                <a:latin typeface="Arial"/>
                <a:cs typeface="Arial"/>
              </a:rPr>
              <a:t>a </a:t>
            </a:r>
            <a:r>
              <a:rPr sz="2600" spc="55" dirty="0">
                <a:solidFill>
                  <a:srgbClr val="152835"/>
                </a:solidFill>
                <a:latin typeface="Arial"/>
                <a:cs typeface="Arial"/>
              </a:rPr>
              <a:t>typical </a:t>
            </a:r>
            <a:r>
              <a:rPr sz="2600" spc="10" dirty="0">
                <a:solidFill>
                  <a:srgbClr val="152835"/>
                </a:solidFill>
                <a:latin typeface="Arial"/>
                <a:cs typeface="Arial"/>
              </a:rPr>
              <a:t>multi-tier</a:t>
            </a:r>
            <a:r>
              <a:rPr sz="2600" spc="-26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600" spc="114" dirty="0">
                <a:solidFill>
                  <a:srgbClr val="152835"/>
                </a:solidFill>
                <a:latin typeface="Arial"/>
                <a:cs typeface="Arial"/>
              </a:rPr>
              <a:t>app  </a:t>
            </a:r>
            <a:r>
              <a:rPr sz="2600" spc="65" dirty="0">
                <a:solidFill>
                  <a:srgbClr val="152835"/>
                </a:solidFill>
                <a:latin typeface="Arial"/>
                <a:cs typeface="Arial"/>
              </a:rPr>
              <a:t>and </a:t>
            </a:r>
            <a:r>
              <a:rPr sz="2600" spc="55" dirty="0">
                <a:solidFill>
                  <a:srgbClr val="152835"/>
                </a:solidFill>
                <a:latin typeface="Arial"/>
                <a:cs typeface="Arial"/>
              </a:rPr>
              <a:t>each </a:t>
            </a:r>
            <a:r>
              <a:rPr sz="2600" spc="50" dirty="0">
                <a:solidFill>
                  <a:srgbClr val="152835"/>
                </a:solidFill>
                <a:latin typeface="Arial"/>
                <a:cs typeface="Arial"/>
              </a:rPr>
              <a:t>component </a:t>
            </a:r>
            <a:r>
              <a:rPr sz="2600" spc="10" dirty="0">
                <a:solidFill>
                  <a:srgbClr val="152835"/>
                </a:solidFill>
                <a:latin typeface="Arial"/>
                <a:cs typeface="Arial"/>
              </a:rPr>
              <a:t>will </a:t>
            </a:r>
            <a:r>
              <a:rPr sz="2600" spc="20" dirty="0">
                <a:solidFill>
                  <a:srgbClr val="152835"/>
                </a:solidFill>
                <a:latin typeface="Arial"/>
                <a:cs typeface="Arial"/>
              </a:rPr>
              <a:t>have </a:t>
            </a:r>
            <a:r>
              <a:rPr sz="2600" spc="10" dirty="0">
                <a:solidFill>
                  <a:srgbClr val="152835"/>
                </a:solidFill>
                <a:latin typeface="Arial"/>
                <a:cs typeface="Arial"/>
              </a:rPr>
              <a:t>their </a:t>
            </a:r>
            <a:r>
              <a:rPr sz="2600" spc="20" dirty="0">
                <a:solidFill>
                  <a:srgbClr val="152835"/>
                </a:solidFill>
                <a:latin typeface="Arial"/>
                <a:cs typeface="Arial"/>
              </a:rPr>
              <a:t>own</a:t>
            </a:r>
            <a:r>
              <a:rPr sz="2600" spc="-14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container(s).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Arial"/>
              <a:cs typeface="Arial"/>
            </a:endParaRPr>
          </a:p>
          <a:p>
            <a:pPr marL="12700" marR="6938645">
              <a:lnSpc>
                <a:spcPts val="2720"/>
              </a:lnSpc>
              <a:tabLst>
                <a:tab pos="11569065" algn="l"/>
              </a:tabLst>
            </a:pPr>
            <a:r>
              <a:rPr sz="2300" i="1" spc="15" dirty="0">
                <a:solidFill>
                  <a:srgbClr val="152835"/>
                </a:solidFill>
                <a:latin typeface="Arial"/>
                <a:cs typeface="Arial"/>
              </a:rPr>
              <a:t>Developer </a:t>
            </a:r>
            <a:r>
              <a:rPr sz="2300" i="1" spc="-25" dirty="0">
                <a:solidFill>
                  <a:srgbClr val="152835"/>
                </a:solidFill>
                <a:latin typeface="Arial"/>
                <a:cs typeface="Arial"/>
              </a:rPr>
              <a:t>Works</a:t>
            </a:r>
            <a:r>
              <a:rPr sz="2300" i="1" spc="15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300" i="1" spc="25" dirty="0">
                <a:solidFill>
                  <a:srgbClr val="152835"/>
                </a:solidFill>
                <a:latin typeface="Arial"/>
                <a:cs typeface="Arial"/>
              </a:rPr>
              <a:t>Code:</a:t>
            </a:r>
            <a:r>
              <a:rPr sz="2300" i="1" spc="8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300" i="1" u="heavy" spc="2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https://developer.ibm.com/code/journey/run-gitlab-kubernetes/ </a:t>
            </a:r>
            <a:r>
              <a:rPr sz="2300" i="1" u="heavy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	</a:t>
            </a:r>
            <a:r>
              <a:rPr sz="2300" i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300" i="1" spc="20" dirty="0">
                <a:solidFill>
                  <a:srgbClr val="152835"/>
                </a:solidFill>
                <a:latin typeface="Arial"/>
                <a:cs typeface="Arial"/>
              </a:rPr>
              <a:t>Github:</a:t>
            </a:r>
            <a:r>
              <a:rPr sz="2300" i="1" spc="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300" i="1" u="heavy" spc="2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https://github.com/IBM/kubernetes-container-service-gitlab-sample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6909" y="541837"/>
            <a:ext cx="858266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60" dirty="0"/>
              <a:t>Developer</a:t>
            </a:r>
            <a:r>
              <a:rPr sz="2950" spc="330" dirty="0"/>
              <a:t> </a:t>
            </a:r>
            <a:r>
              <a:rPr sz="2950" spc="130" dirty="0"/>
              <a:t>Journeys:</a:t>
            </a:r>
            <a:endParaRPr sz="29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135" dirty="0"/>
              <a:t>Deploy </a:t>
            </a:r>
            <a:r>
              <a:rPr sz="2950" spc="60" dirty="0"/>
              <a:t>a </a:t>
            </a:r>
            <a:r>
              <a:rPr sz="2950" spc="155" dirty="0"/>
              <a:t>Distributed </a:t>
            </a:r>
            <a:r>
              <a:rPr sz="2950" spc="135" dirty="0"/>
              <a:t>GitLab </a:t>
            </a:r>
            <a:r>
              <a:rPr sz="2950" spc="65" dirty="0"/>
              <a:t>on</a:t>
            </a:r>
            <a:r>
              <a:rPr sz="2950" spc="275" dirty="0"/>
              <a:t> </a:t>
            </a:r>
            <a:r>
              <a:rPr sz="2950" spc="175" dirty="0"/>
              <a:t>Kubernetes</a:t>
            </a:r>
            <a:endParaRPr sz="2950"/>
          </a:p>
        </p:txBody>
      </p:sp>
      <p:sp>
        <p:nvSpPr>
          <p:cNvPr id="8" name="object 8"/>
          <p:cNvSpPr/>
          <p:nvPr/>
        </p:nvSpPr>
        <p:spPr>
          <a:xfrm>
            <a:off x="5376246" y="4733759"/>
            <a:ext cx="9287065" cy="6457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10851" y="2794136"/>
            <a:ext cx="16807180" cy="15290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solidFill>
                  <a:srgbClr val="152835"/>
                </a:solidFill>
                <a:latin typeface="Arial"/>
                <a:cs typeface="Arial"/>
              </a:rPr>
              <a:t>Leverages </a:t>
            </a:r>
            <a:r>
              <a:rPr sz="2600" spc="30" dirty="0">
                <a:solidFill>
                  <a:srgbClr val="152835"/>
                </a:solidFill>
                <a:latin typeface="Arial"/>
                <a:cs typeface="Arial"/>
              </a:rPr>
              <a:t>Kubernetes </a:t>
            </a:r>
            <a:r>
              <a:rPr sz="2600" spc="15" dirty="0">
                <a:solidFill>
                  <a:srgbClr val="152835"/>
                </a:solidFill>
                <a:latin typeface="Arial"/>
                <a:cs typeface="Arial"/>
              </a:rPr>
              <a:t>Pods, Service, </a:t>
            </a:r>
            <a:r>
              <a:rPr sz="2600" spc="30" dirty="0">
                <a:solidFill>
                  <a:srgbClr val="152835"/>
                </a:solidFill>
                <a:latin typeface="Arial"/>
                <a:cs typeface="Arial"/>
              </a:rPr>
              <a:t>Replication </a:t>
            </a:r>
            <a:r>
              <a:rPr sz="2600" spc="15" dirty="0">
                <a:solidFill>
                  <a:srgbClr val="152835"/>
                </a:solidFill>
                <a:latin typeface="Arial"/>
                <a:cs typeface="Arial"/>
              </a:rPr>
              <a:t>Controller,</a:t>
            </a:r>
            <a:r>
              <a:rPr sz="2600" spc="-6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152835"/>
                </a:solidFill>
                <a:latin typeface="Arial"/>
                <a:cs typeface="Arial"/>
              </a:rPr>
              <a:t>StatefulSets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2300" i="1" spc="15" dirty="0">
                <a:solidFill>
                  <a:srgbClr val="152835"/>
                </a:solidFill>
                <a:latin typeface="Arial"/>
                <a:cs typeface="Arial"/>
              </a:rPr>
              <a:t>Developer </a:t>
            </a:r>
            <a:r>
              <a:rPr sz="2300" i="1" spc="-25" dirty="0">
                <a:solidFill>
                  <a:srgbClr val="152835"/>
                </a:solidFill>
                <a:latin typeface="Arial"/>
                <a:cs typeface="Arial"/>
              </a:rPr>
              <a:t>Works </a:t>
            </a:r>
            <a:r>
              <a:rPr sz="2300" i="1" spc="25" dirty="0">
                <a:solidFill>
                  <a:srgbClr val="152835"/>
                </a:solidFill>
                <a:latin typeface="Arial"/>
                <a:cs typeface="Arial"/>
              </a:rPr>
              <a:t>Code: </a:t>
            </a:r>
            <a:r>
              <a:rPr sz="2300" i="1" u="heavy" spc="2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https://developer.ibm.com/code/journey/deploy-a-scalable-apache-cassandra-database-on-kubernetes </a:t>
            </a:r>
            <a:r>
              <a:rPr sz="2300" i="1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300" i="1" spc="20" dirty="0">
                <a:solidFill>
                  <a:srgbClr val="152835"/>
                </a:solidFill>
                <a:latin typeface="Arial"/>
                <a:cs typeface="Arial"/>
              </a:rPr>
              <a:t>Github:</a:t>
            </a:r>
            <a:r>
              <a:rPr sz="2300" i="1" spc="-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300" i="1" u="heavy" spc="2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https://github.com/IBM/scalable-cassandra-deployment-on-kubernetes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6909" y="541837"/>
            <a:ext cx="862520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60" dirty="0"/>
              <a:t>Developer</a:t>
            </a:r>
            <a:r>
              <a:rPr sz="2950" spc="330" dirty="0"/>
              <a:t> </a:t>
            </a:r>
            <a:r>
              <a:rPr sz="2950" spc="130" dirty="0"/>
              <a:t>Journeys:</a:t>
            </a:r>
            <a:endParaRPr sz="29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150" dirty="0"/>
              <a:t>Scalable </a:t>
            </a:r>
            <a:r>
              <a:rPr sz="2950" spc="140" dirty="0"/>
              <a:t>Apache </a:t>
            </a:r>
            <a:r>
              <a:rPr sz="2950" spc="155" dirty="0"/>
              <a:t>Cassandra </a:t>
            </a:r>
            <a:r>
              <a:rPr sz="2950" spc="60" dirty="0"/>
              <a:t>on</a:t>
            </a:r>
            <a:r>
              <a:rPr sz="2950" spc="885" dirty="0"/>
              <a:t> </a:t>
            </a:r>
            <a:r>
              <a:rPr sz="2950" spc="175" dirty="0"/>
              <a:t>Kubernetes</a:t>
            </a:r>
            <a:endParaRPr sz="2950"/>
          </a:p>
        </p:txBody>
      </p:sp>
      <p:sp>
        <p:nvSpPr>
          <p:cNvPr id="8" name="object 8"/>
          <p:cNvSpPr/>
          <p:nvPr/>
        </p:nvSpPr>
        <p:spPr>
          <a:xfrm>
            <a:off x="4963240" y="4713177"/>
            <a:ext cx="9735242" cy="6067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6180" y="2562090"/>
            <a:ext cx="18627090" cy="1917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0"/>
              </a:spcBef>
            </a:pPr>
            <a:r>
              <a:rPr sz="2600" spc="-35" dirty="0">
                <a:solidFill>
                  <a:srgbClr val="152835"/>
                </a:solidFill>
                <a:latin typeface="Arial"/>
                <a:cs typeface="Arial"/>
              </a:rPr>
              <a:t>This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journey shows you how to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create </a:t>
            </a:r>
            <a:r>
              <a:rPr sz="2600" spc="50" dirty="0">
                <a:solidFill>
                  <a:srgbClr val="152835"/>
                </a:solidFill>
                <a:latin typeface="Arial"/>
                <a:cs typeface="Arial"/>
              </a:rPr>
              <a:t>and deploy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Spring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Boot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microservices </a:t>
            </a:r>
            <a:r>
              <a:rPr sz="2600" dirty="0">
                <a:solidFill>
                  <a:srgbClr val="152835"/>
                </a:solidFill>
                <a:latin typeface="Arial"/>
                <a:cs typeface="Arial"/>
              </a:rPr>
              <a:t>within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a </a:t>
            </a:r>
            <a:r>
              <a:rPr sz="2600" spc="40" dirty="0">
                <a:solidFill>
                  <a:srgbClr val="152835"/>
                </a:solidFill>
                <a:latin typeface="Arial"/>
                <a:cs typeface="Arial"/>
              </a:rPr>
              <a:t>polyglot application </a:t>
            </a:r>
            <a:r>
              <a:rPr sz="2600" spc="50" dirty="0">
                <a:solidFill>
                  <a:srgbClr val="152835"/>
                </a:solidFill>
                <a:latin typeface="Arial"/>
                <a:cs typeface="Arial"/>
              </a:rPr>
              <a:t>and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then </a:t>
            </a:r>
            <a:r>
              <a:rPr sz="2600" spc="50" dirty="0">
                <a:solidFill>
                  <a:srgbClr val="152835"/>
                </a:solidFill>
                <a:latin typeface="Arial"/>
                <a:cs typeface="Arial"/>
              </a:rPr>
              <a:t>deploy</a:t>
            </a:r>
            <a:r>
              <a:rPr sz="2600" spc="-12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the  </a:t>
            </a:r>
            <a:r>
              <a:rPr sz="2600" spc="100" dirty="0">
                <a:solidFill>
                  <a:srgbClr val="152835"/>
                </a:solidFill>
                <a:latin typeface="Arial"/>
                <a:cs typeface="Arial"/>
              </a:rPr>
              <a:t>app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to a </a:t>
            </a:r>
            <a:r>
              <a:rPr sz="2600" spc="20" dirty="0">
                <a:solidFill>
                  <a:srgbClr val="152835"/>
                </a:solidFill>
                <a:latin typeface="Arial"/>
                <a:cs typeface="Arial"/>
              </a:rPr>
              <a:t>Kubernetes</a:t>
            </a:r>
            <a:r>
              <a:rPr sz="2600" spc="-114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152835"/>
                </a:solidFill>
                <a:latin typeface="Arial"/>
                <a:cs typeface="Arial"/>
              </a:rPr>
              <a:t>cluster.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Arial"/>
              <a:cs typeface="Arial"/>
            </a:endParaRPr>
          </a:p>
          <a:p>
            <a:pPr marL="12700" marR="3585210">
              <a:lnSpc>
                <a:spcPts val="2720"/>
              </a:lnSpc>
            </a:pPr>
            <a:r>
              <a:rPr sz="2300" i="1" spc="15" dirty="0">
                <a:solidFill>
                  <a:srgbClr val="152835"/>
                </a:solidFill>
                <a:latin typeface="Arial"/>
                <a:cs typeface="Arial"/>
              </a:rPr>
              <a:t>Developer </a:t>
            </a:r>
            <a:r>
              <a:rPr sz="2300" i="1" spc="-25" dirty="0">
                <a:solidFill>
                  <a:srgbClr val="152835"/>
                </a:solidFill>
                <a:latin typeface="Arial"/>
                <a:cs typeface="Arial"/>
              </a:rPr>
              <a:t>Works </a:t>
            </a:r>
            <a:r>
              <a:rPr sz="2300" i="1" spc="25" dirty="0">
                <a:solidFill>
                  <a:srgbClr val="152835"/>
                </a:solidFill>
                <a:latin typeface="Arial"/>
                <a:cs typeface="Arial"/>
              </a:rPr>
              <a:t>Code: </a:t>
            </a:r>
            <a:r>
              <a:rPr sz="2300" i="1" u="heavy" spc="2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https://developer.ibm.com/code/journey/deploy-spring-boot-microservices-on-kubernetes/ </a:t>
            </a:r>
            <a:r>
              <a:rPr sz="2300" i="1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300" i="1" spc="20" dirty="0">
                <a:solidFill>
                  <a:srgbClr val="152835"/>
                </a:solidFill>
                <a:latin typeface="Arial"/>
                <a:cs typeface="Arial"/>
              </a:rPr>
              <a:t>Github:</a:t>
            </a:r>
            <a:r>
              <a:rPr sz="2300" i="1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300" i="1" u="heavy" spc="2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https://github.com/IBM/spring-boot-microservices-on-kubernetes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6909" y="541837"/>
            <a:ext cx="835342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60" dirty="0"/>
              <a:t>Developer</a:t>
            </a:r>
            <a:r>
              <a:rPr sz="2950" spc="330" dirty="0"/>
              <a:t> </a:t>
            </a:r>
            <a:r>
              <a:rPr sz="2950" spc="130" dirty="0"/>
              <a:t>Journeys:</a:t>
            </a:r>
            <a:endParaRPr sz="29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114" dirty="0"/>
              <a:t>Spring </a:t>
            </a:r>
            <a:r>
              <a:rPr sz="2950" spc="130" dirty="0"/>
              <a:t>Boot </a:t>
            </a:r>
            <a:r>
              <a:rPr sz="2950" spc="165" dirty="0"/>
              <a:t>Microservices </a:t>
            </a:r>
            <a:r>
              <a:rPr sz="2950" spc="65" dirty="0"/>
              <a:t>on</a:t>
            </a:r>
            <a:r>
              <a:rPr sz="2950" spc="885" dirty="0"/>
              <a:t> </a:t>
            </a:r>
            <a:r>
              <a:rPr sz="2950" spc="175" dirty="0"/>
              <a:t>Kubernetes</a:t>
            </a:r>
            <a:endParaRPr sz="2950"/>
          </a:p>
        </p:txBody>
      </p:sp>
      <p:sp>
        <p:nvSpPr>
          <p:cNvPr id="8" name="object 8"/>
          <p:cNvSpPr/>
          <p:nvPr/>
        </p:nvSpPr>
        <p:spPr>
          <a:xfrm>
            <a:off x="3043226" y="4376831"/>
            <a:ext cx="13963972" cy="6931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6180" y="2815401"/>
            <a:ext cx="18974435" cy="196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100"/>
              </a:spcBef>
            </a:pPr>
            <a:r>
              <a:rPr sz="2300" spc="-30" dirty="0">
                <a:solidFill>
                  <a:srgbClr val="152835"/>
                </a:solidFill>
                <a:latin typeface="Arial"/>
                <a:cs typeface="Arial"/>
              </a:rPr>
              <a:t>With </a:t>
            </a:r>
            <a:r>
              <a:rPr sz="2300" spc="20" dirty="0">
                <a:solidFill>
                  <a:srgbClr val="152835"/>
                </a:solidFill>
                <a:latin typeface="Arial"/>
                <a:cs typeface="Arial"/>
              </a:rPr>
              <a:t>current </a:t>
            </a:r>
            <a:r>
              <a:rPr sz="2300" spc="35" dirty="0">
                <a:solidFill>
                  <a:srgbClr val="152835"/>
                </a:solidFill>
                <a:latin typeface="Arial"/>
                <a:cs typeface="Arial"/>
              </a:rPr>
              <a:t>application </a:t>
            </a:r>
            <a:r>
              <a:rPr sz="2300" spc="20" dirty="0">
                <a:solidFill>
                  <a:srgbClr val="152835"/>
                </a:solidFill>
                <a:latin typeface="Arial"/>
                <a:cs typeface="Arial"/>
              </a:rPr>
              <a:t>architectures, microservices </a:t>
            </a:r>
            <a:r>
              <a:rPr sz="2300" spc="35" dirty="0">
                <a:solidFill>
                  <a:srgbClr val="152835"/>
                </a:solidFill>
                <a:latin typeface="Arial"/>
                <a:cs typeface="Arial"/>
              </a:rPr>
              <a:t>need </a:t>
            </a:r>
            <a:r>
              <a:rPr sz="2300" dirty="0">
                <a:solidFill>
                  <a:srgbClr val="152835"/>
                </a:solidFill>
                <a:latin typeface="Arial"/>
                <a:cs typeface="Arial"/>
              </a:rPr>
              <a:t>to </a:t>
            </a:r>
            <a:r>
              <a:rPr sz="2300" spc="15" dirty="0">
                <a:solidFill>
                  <a:srgbClr val="152835"/>
                </a:solidFill>
                <a:latin typeface="Arial"/>
                <a:cs typeface="Arial"/>
              </a:rPr>
              <a:t>co-exist </a:t>
            </a:r>
            <a:r>
              <a:rPr sz="2300" dirty="0">
                <a:solidFill>
                  <a:srgbClr val="152835"/>
                </a:solidFill>
                <a:latin typeface="Arial"/>
                <a:cs typeface="Arial"/>
              </a:rPr>
              <a:t>in </a:t>
            </a:r>
            <a:r>
              <a:rPr sz="2300" spc="35" dirty="0">
                <a:solidFill>
                  <a:srgbClr val="152835"/>
                </a:solidFill>
                <a:latin typeface="Arial"/>
                <a:cs typeface="Arial"/>
              </a:rPr>
              <a:t>polyglot </a:t>
            </a:r>
            <a:r>
              <a:rPr sz="2300" dirty="0">
                <a:solidFill>
                  <a:srgbClr val="152835"/>
                </a:solidFill>
                <a:latin typeface="Arial"/>
                <a:cs typeface="Arial"/>
              </a:rPr>
              <a:t>environments. In this </a:t>
            </a:r>
            <a:r>
              <a:rPr sz="2300" spc="30" dirty="0">
                <a:solidFill>
                  <a:srgbClr val="152835"/>
                </a:solidFill>
                <a:latin typeface="Arial"/>
                <a:cs typeface="Arial"/>
              </a:rPr>
              <a:t>developer </a:t>
            </a:r>
            <a:r>
              <a:rPr sz="2300" dirty="0">
                <a:solidFill>
                  <a:srgbClr val="152835"/>
                </a:solidFill>
                <a:latin typeface="Arial"/>
                <a:cs typeface="Arial"/>
              </a:rPr>
              <a:t>journey, you’ll learn how to  </a:t>
            </a:r>
            <a:r>
              <a:rPr sz="2300" spc="45" dirty="0">
                <a:solidFill>
                  <a:srgbClr val="152835"/>
                </a:solidFill>
                <a:latin typeface="Arial"/>
                <a:cs typeface="Arial"/>
              </a:rPr>
              <a:t>deploy </a:t>
            </a:r>
            <a:r>
              <a:rPr sz="2300" dirty="0">
                <a:solidFill>
                  <a:srgbClr val="152835"/>
                </a:solidFill>
                <a:latin typeface="Arial"/>
                <a:cs typeface="Arial"/>
              </a:rPr>
              <a:t>a Java </a:t>
            </a:r>
            <a:r>
              <a:rPr sz="2300" spc="20" dirty="0">
                <a:solidFill>
                  <a:srgbClr val="152835"/>
                </a:solidFill>
                <a:latin typeface="Arial"/>
                <a:cs typeface="Arial"/>
              </a:rPr>
              <a:t>microservices </a:t>
            </a:r>
            <a:r>
              <a:rPr sz="2300" spc="35" dirty="0">
                <a:solidFill>
                  <a:srgbClr val="152835"/>
                </a:solidFill>
                <a:latin typeface="Arial"/>
                <a:cs typeface="Arial"/>
              </a:rPr>
              <a:t>application </a:t>
            </a:r>
            <a:r>
              <a:rPr sz="2300" dirty="0">
                <a:solidFill>
                  <a:srgbClr val="152835"/>
                </a:solidFill>
                <a:latin typeface="Arial"/>
                <a:cs typeface="Arial"/>
              </a:rPr>
              <a:t>that runs </a:t>
            </a:r>
            <a:r>
              <a:rPr sz="2300" spc="30" dirty="0">
                <a:solidFill>
                  <a:srgbClr val="152835"/>
                </a:solidFill>
                <a:latin typeface="Arial"/>
                <a:cs typeface="Arial"/>
              </a:rPr>
              <a:t>alongside </a:t>
            </a:r>
            <a:r>
              <a:rPr sz="2300" dirty="0">
                <a:solidFill>
                  <a:srgbClr val="152835"/>
                </a:solidFill>
                <a:latin typeface="Arial"/>
                <a:cs typeface="Arial"/>
              </a:rPr>
              <a:t>other </a:t>
            </a:r>
            <a:r>
              <a:rPr sz="2300" spc="35" dirty="0">
                <a:solidFill>
                  <a:srgbClr val="152835"/>
                </a:solidFill>
                <a:latin typeface="Arial"/>
                <a:cs typeface="Arial"/>
              </a:rPr>
              <a:t>polyglot </a:t>
            </a:r>
            <a:r>
              <a:rPr sz="2300" spc="20" dirty="0">
                <a:solidFill>
                  <a:srgbClr val="152835"/>
                </a:solidFill>
                <a:latin typeface="Arial"/>
                <a:cs typeface="Arial"/>
              </a:rPr>
              <a:t>microservices, </a:t>
            </a:r>
            <a:r>
              <a:rPr sz="2300" spc="25" dirty="0">
                <a:solidFill>
                  <a:srgbClr val="152835"/>
                </a:solidFill>
                <a:latin typeface="Arial"/>
                <a:cs typeface="Arial"/>
              </a:rPr>
              <a:t>leveraging </a:t>
            </a:r>
            <a:r>
              <a:rPr sz="2300" spc="20" dirty="0">
                <a:solidFill>
                  <a:srgbClr val="152835"/>
                </a:solidFill>
                <a:latin typeface="Arial"/>
                <a:cs typeface="Arial"/>
              </a:rPr>
              <a:t>service </a:t>
            </a:r>
            <a:r>
              <a:rPr sz="2300" spc="25" dirty="0">
                <a:solidFill>
                  <a:srgbClr val="152835"/>
                </a:solidFill>
                <a:latin typeface="Arial"/>
                <a:cs typeface="Arial"/>
              </a:rPr>
              <a:t>discovery, </a:t>
            </a:r>
            <a:r>
              <a:rPr sz="2300" spc="10" dirty="0">
                <a:solidFill>
                  <a:srgbClr val="152835"/>
                </a:solidFill>
                <a:latin typeface="Arial"/>
                <a:cs typeface="Arial"/>
              </a:rPr>
              <a:t>registration, </a:t>
            </a:r>
            <a:r>
              <a:rPr sz="2300" spc="45" dirty="0">
                <a:solidFill>
                  <a:srgbClr val="152835"/>
                </a:solidFill>
                <a:latin typeface="Arial"/>
                <a:cs typeface="Arial"/>
              </a:rPr>
              <a:t>and</a:t>
            </a:r>
            <a:r>
              <a:rPr sz="2300" spc="2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152835"/>
                </a:solidFill>
                <a:latin typeface="Arial"/>
                <a:cs typeface="Arial"/>
              </a:rPr>
              <a:t>routing.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"/>
              <a:cs typeface="Arial"/>
            </a:endParaRPr>
          </a:p>
          <a:p>
            <a:pPr marL="12700" marR="677545">
              <a:lnSpc>
                <a:spcPct val="101000"/>
              </a:lnSpc>
            </a:pPr>
            <a:r>
              <a:rPr sz="2450" i="1" spc="25" dirty="0">
                <a:solidFill>
                  <a:srgbClr val="152835"/>
                </a:solidFill>
                <a:latin typeface="Arial"/>
                <a:cs typeface="Arial"/>
              </a:rPr>
              <a:t>Developer </a:t>
            </a:r>
            <a:r>
              <a:rPr sz="2450" i="1" spc="-15" dirty="0">
                <a:solidFill>
                  <a:srgbClr val="152835"/>
                </a:solidFill>
                <a:latin typeface="Arial"/>
                <a:cs typeface="Arial"/>
              </a:rPr>
              <a:t>Works </a:t>
            </a:r>
            <a:r>
              <a:rPr sz="2450" i="1" spc="35" dirty="0">
                <a:solidFill>
                  <a:srgbClr val="152835"/>
                </a:solidFill>
                <a:latin typeface="Arial"/>
                <a:cs typeface="Arial"/>
              </a:rPr>
              <a:t>Code: </a:t>
            </a:r>
            <a:r>
              <a:rPr sz="2450" i="1" u="heavy" spc="3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https://developer.ibm.com/code/journeys/deploy-java-microservices-on-kubernetes-with-polyglot-support/ </a:t>
            </a:r>
            <a:r>
              <a:rPr sz="2450" i="1" spc="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50" i="1" spc="30" dirty="0">
                <a:solidFill>
                  <a:srgbClr val="152835"/>
                </a:solidFill>
                <a:latin typeface="Arial"/>
                <a:cs typeface="Arial"/>
              </a:rPr>
              <a:t>Github:</a:t>
            </a:r>
            <a:r>
              <a:rPr sz="2450" i="1" u="heavy" spc="69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 </a:t>
            </a:r>
            <a:r>
              <a:rPr sz="2450" u="heavy" spc="2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https://github.com/IBM/GameOn-Java-Microservices-on-Kubernetes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6909" y="541837"/>
            <a:ext cx="1411160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60" dirty="0"/>
              <a:t>Developer</a:t>
            </a:r>
            <a:r>
              <a:rPr sz="2950" spc="330" dirty="0"/>
              <a:t> </a:t>
            </a:r>
            <a:r>
              <a:rPr sz="2950" spc="130" dirty="0"/>
              <a:t>Journeys:</a:t>
            </a:r>
            <a:endParaRPr sz="29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135" dirty="0"/>
              <a:t>Deploy</a:t>
            </a:r>
            <a:r>
              <a:rPr sz="2950" spc="335" dirty="0"/>
              <a:t> </a:t>
            </a:r>
            <a:r>
              <a:rPr sz="2950" spc="130" dirty="0"/>
              <a:t>Java</a:t>
            </a:r>
            <a:r>
              <a:rPr sz="2950" spc="335" dirty="0"/>
              <a:t> </a:t>
            </a:r>
            <a:r>
              <a:rPr sz="2950" spc="155" dirty="0"/>
              <a:t>microservices</a:t>
            </a:r>
            <a:r>
              <a:rPr sz="2950" spc="335" dirty="0"/>
              <a:t> </a:t>
            </a:r>
            <a:r>
              <a:rPr sz="2950" spc="65" dirty="0"/>
              <a:t>on</a:t>
            </a:r>
            <a:r>
              <a:rPr sz="2950" spc="335" dirty="0"/>
              <a:t> </a:t>
            </a:r>
            <a:r>
              <a:rPr sz="2950" spc="160" dirty="0"/>
              <a:t>Kubernetes</a:t>
            </a:r>
            <a:r>
              <a:rPr sz="2950" spc="335" dirty="0"/>
              <a:t> </a:t>
            </a:r>
            <a:r>
              <a:rPr sz="2950" spc="135" dirty="0"/>
              <a:t>within</a:t>
            </a:r>
            <a:r>
              <a:rPr sz="2950" spc="340" dirty="0"/>
              <a:t> </a:t>
            </a:r>
            <a:r>
              <a:rPr sz="2950" spc="60" dirty="0"/>
              <a:t>a</a:t>
            </a:r>
            <a:r>
              <a:rPr sz="2950" spc="335" dirty="0"/>
              <a:t> </a:t>
            </a:r>
            <a:r>
              <a:rPr sz="2950" spc="130" dirty="0"/>
              <a:t>polyglot</a:t>
            </a:r>
            <a:r>
              <a:rPr sz="2950" spc="335" dirty="0"/>
              <a:t> </a:t>
            </a:r>
            <a:r>
              <a:rPr sz="2950" spc="180" dirty="0"/>
              <a:t>ecosystem</a:t>
            </a:r>
            <a:endParaRPr sz="2950"/>
          </a:p>
        </p:txBody>
      </p:sp>
      <p:sp>
        <p:nvSpPr>
          <p:cNvPr id="8" name="object 8"/>
          <p:cNvSpPr/>
          <p:nvPr/>
        </p:nvSpPr>
        <p:spPr>
          <a:xfrm>
            <a:off x="3338745" y="5030566"/>
            <a:ext cx="12346564" cy="6068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76C">
              <a:alpha val="6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85" y="0"/>
                </a:lnTo>
                <a:lnTo>
                  <a:pt x="20104085" y="11308547"/>
                </a:lnTo>
                <a:lnTo>
                  <a:pt x="0" y="1130854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5F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1287" y="3068043"/>
            <a:ext cx="13336269" cy="485711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 marR="5080">
              <a:lnSpc>
                <a:spcPct val="80400"/>
              </a:lnSpc>
              <a:spcBef>
                <a:spcPts val="1135"/>
              </a:spcBef>
            </a:pPr>
            <a:r>
              <a:rPr sz="4250" b="1" spc="2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engineering approach focused </a:t>
            </a:r>
            <a:r>
              <a:rPr sz="4250" b="1" spc="2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decomposing  </a:t>
            </a:r>
            <a:r>
              <a:rPr sz="4250" b="1" spc="2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4250" b="1" spc="10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single-function modules with  well defined interfaces which are independently  deployed </a:t>
            </a:r>
            <a:r>
              <a:rPr sz="4250" b="1" spc="2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operated by </a:t>
            </a:r>
            <a:r>
              <a:rPr sz="4250" b="1" spc="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small </a:t>
            </a:r>
            <a:r>
              <a:rPr sz="4250" b="1" spc="20" dirty="0">
                <a:solidFill>
                  <a:srgbClr val="FFFFFF"/>
                </a:solidFill>
                <a:latin typeface="Arial"/>
                <a:cs typeface="Arial"/>
              </a:rPr>
              <a:t>team who owns 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the entire </a:t>
            </a:r>
            <a:r>
              <a:rPr sz="4250" b="1" spc="10" dirty="0">
                <a:solidFill>
                  <a:srgbClr val="FFFFFF"/>
                </a:solidFill>
                <a:latin typeface="Arial"/>
                <a:cs typeface="Arial"/>
              </a:rPr>
              <a:t>lifecycle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of the</a:t>
            </a:r>
            <a:r>
              <a:rPr sz="42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service.</a:t>
            </a:r>
            <a:endParaRPr sz="4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Arial"/>
              <a:cs typeface="Arial"/>
            </a:endParaRPr>
          </a:p>
          <a:p>
            <a:pPr marL="12700" marR="488950">
              <a:lnSpc>
                <a:spcPts val="4120"/>
              </a:lnSpc>
            </a:pP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Microservices accelerate delivery by minimizing  communication </a:t>
            </a:r>
            <a:r>
              <a:rPr sz="4250" b="1" spc="2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coordination between people  </a:t>
            </a:r>
            <a:r>
              <a:rPr sz="4250" b="1" spc="10" dirty="0">
                <a:solidFill>
                  <a:srgbClr val="FFFFFF"/>
                </a:solidFill>
                <a:latin typeface="Arial"/>
                <a:cs typeface="Arial"/>
              </a:rPr>
              <a:t>while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reducing the scope </a:t>
            </a:r>
            <a:r>
              <a:rPr sz="4250" b="1" spc="2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risk of</a:t>
            </a:r>
            <a:r>
              <a:rPr sz="42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change.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1647" y="866739"/>
            <a:ext cx="523875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0" spc="50" dirty="0">
                <a:latin typeface="Arial"/>
                <a:cs typeface="Arial"/>
              </a:rPr>
              <a:t>Microservices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6180" y="2738001"/>
            <a:ext cx="18072100" cy="1917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0"/>
              </a:spcBef>
            </a:pP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Java </a:t>
            </a:r>
            <a:r>
              <a:rPr sz="2600" spc="60" dirty="0">
                <a:solidFill>
                  <a:srgbClr val="152835"/>
                </a:solidFill>
                <a:latin typeface="Arial"/>
                <a:cs typeface="Arial"/>
              </a:rPr>
              <a:t>based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Microservices </a:t>
            </a:r>
            <a:r>
              <a:rPr sz="2600" spc="40" dirty="0">
                <a:solidFill>
                  <a:srgbClr val="152835"/>
                </a:solidFill>
                <a:latin typeface="Arial"/>
                <a:cs typeface="Arial"/>
              </a:rPr>
              <a:t>application </a:t>
            </a:r>
            <a:r>
              <a:rPr sz="2600" spc="30" dirty="0">
                <a:solidFill>
                  <a:srgbClr val="152835"/>
                </a:solidFill>
                <a:latin typeface="Arial"/>
                <a:cs typeface="Arial"/>
              </a:rPr>
              <a:t>using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MicroProfile </a:t>
            </a:r>
            <a:r>
              <a:rPr sz="2600" spc="20" dirty="0">
                <a:solidFill>
                  <a:srgbClr val="152835"/>
                </a:solidFill>
                <a:latin typeface="Arial"/>
                <a:cs typeface="Arial"/>
              </a:rPr>
              <a:t>(baseline </a:t>
            </a:r>
            <a:r>
              <a:rPr sz="2600" dirty="0">
                <a:solidFill>
                  <a:srgbClr val="152835"/>
                </a:solidFill>
                <a:latin typeface="Arial"/>
                <a:cs typeface="Arial"/>
              </a:rPr>
              <a:t>for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Java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Microservices architecture) </a:t>
            </a:r>
            <a:r>
              <a:rPr sz="2600" spc="50" dirty="0">
                <a:solidFill>
                  <a:srgbClr val="152835"/>
                </a:solidFill>
                <a:latin typeface="Arial"/>
                <a:cs typeface="Arial"/>
              </a:rPr>
              <a:t>and</a:t>
            </a:r>
            <a:r>
              <a:rPr sz="2600" spc="-6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600" spc="25" dirty="0">
                <a:solidFill>
                  <a:srgbClr val="152835"/>
                </a:solidFill>
                <a:latin typeface="Arial"/>
                <a:cs typeface="Arial"/>
              </a:rPr>
              <a:t>Microservices  Builder </a:t>
            </a:r>
            <a:r>
              <a:rPr sz="2600" spc="5" dirty="0">
                <a:solidFill>
                  <a:srgbClr val="152835"/>
                </a:solidFill>
                <a:latin typeface="Arial"/>
                <a:cs typeface="Arial"/>
              </a:rPr>
              <a:t>on</a:t>
            </a:r>
            <a:r>
              <a:rPr sz="2600" spc="-3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152835"/>
                </a:solidFill>
                <a:latin typeface="Arial"/>
                <a:cs typeface="Arial"/>
              </a:rPr>
              <a:t>Kubernetes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Arial"/>
              <a:cs typeface="Arial"/>
            </a:endParaRPr>
          </a:p>
          <a:p>
            <a:pPr marL="12700" marR="2444115">
              <a:lnSpc>
                <a:spcPts val="2720"/>
              </a:lnSpc>
            </a:pPr>
            <a:r>
              <a:rPr sz="2300" i="1" spc="15" dirty="0">
                <a:solidFill>
                  <a:srgbClr val="152835"/>
                </a:solidFill>
                <a:latin typeface="Arial"/>
                <a:cs typeface="Arial"/>
              </a:rPr>
              <a:t>Developer </a:t>
            </a:r>
            <a:r>
              <a:rPr sz="2300" i="1" spc="-25" dirty="0">
                <a:solidFill>
                  <a:srgbClr val="152835"/>
                </a:solidFill>
                <a:latin typeface="Arial"/>
                <a:cs typeface="Arial"/>
              </a:rPr>
              <a:t>Works </a:t>
            </a:r>
            <a:r>
              <a:rPr sz="2300" i="1" spc="25" dirty="0">
                <a:solidFill>
                  <a:srgbClr val="152835"/>
                </a:solidFill>
                <a:latin typeface="Arial"/>
                <a:cs typeface="Arial"/>
              </a:rPr>
              <a:t>Code: </a:t>
            </a:r>
            <a:r>
              <a:rPr sz="2300" i="1" u="heavy" spc="2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https://developer.ibm.com/code/journey/deploy-microprofile-java-microservices-on-kubernetes </a:t>
            </a:r>
            <a:r>
              <a:rPr sz="2300" i="1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300" i="1" spc="20" dirty="0">
                <a:solidFill>
                  <a:srgbClr val="152835"/>
                </a:solidFill>
                <a:latin typeface="Arial"/>
                <a:cs typeface="Arial"/>
              </a:rPr>
              <a:t>Github:</a:t>
            </a:r>
            <a:r>
              <a:rPr sz="2300" i="1" spc="-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300" i="1" u="heavy" spc="2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https://github.com/IBM/java-microprofile-on-kubernetes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6909" y="541837"/>
            <a:ext cx="946975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60" dirty="0"/>
              <a:t>Developer</a:t>
            </a:r>
            <a:r>
              <a:rPr sz="2950" spc="330" dirty="0"/>
              <a:t> </a:t>
            </a:r>
            <a:r>
              <a:rPr sz="2950" spc="130" dirty="0"/>
              <a:t>Journeys:</a:t>
            </a:r>
            <a:endParaRPr sz="29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130" dirty="0"/>
              <a:t>Java </a:t>
            </a:r>
            <a:r>
              <a:rPr sz="2950" spc="160" dirty="0"/>
              <a:t>MicroProfile </a:t>
            </a:r>
            <a:r>
              <a:rPr sz="2950" spc="165" dirty="0"/>
              <a:t>Microservices </a:t>
            </a:r>
            <a:r>
              <a:rPr sz="2950" spc="65" dirty="0"/>
              <a:t>on</a:t>
            </a:r>
            <a:r>
              <a:rPr sz="2950" spc="885" dirty="0"/>
              <a:t> </a:t>
            </a:r>
            <a:r>
              <a:rPr sz="2950" spc="175" dirty="0"/>
              <a:t>Kubernetes</a:t>
            </a:r>
            <a:endParaRPr sz="2950"/>
          </a:p>
        </p:txBody>
      </p:sp>
      <p:sp>
        <p:nvSpPr>
          <p:cNvPr id="8" name="object 8"/>
          <p:cNvSpPr/>
          <p:nvPr/>
        </p:nvSpPr>
        <p:spPr>
          <a:xfrm>
            <a:off x="3763131" y="5084955"/>
            <a:ext cx="13402733" cy="5863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953" y="3468942"/>
            <a:ext cx="9976485" cy="4027804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631825" marR="624205" algn="ctr">
              <a:lnSpc>
                <a:spcPct val="79200"/>
              </a:lnSpc>
              <a:spcBef>
                <a:spcPts val="1675"/>
              </a:spcBef>
            </a:pPr>
            <a:r>
              <a:rPr sz="6250" b="1" spc="5" dirty="0">
                <a:solidFill>
                  <a:srgbClr val="FFFFFF"/>
                </a:solidFill>
                <a:latin typeface="Arial"/>
                <a:cs typeface="Arial"/>
              </a:rPr>
              <a:t>Kubernetes </a:t>
            </a:r>
            <a:r>
              <a:rPr sz="6250" b="1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6250" b="1" spc="5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62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50" b="1" spc="5" dirty="0">
                <a:solidFill>
                  <a:srgbClr val="FFFFFF"/>
                </a:solidFill>
                <a:latin typeface="Arial"/>
                <a:cs typeface="Arial"/>
              </a:rPr>
              <a:t>for  Microservices…</a:t>
            </a:r>
            <a:endParaRPr sz="6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150">
              <a:latin typeface="Arial"/>
              <a:cs typeface="Arial"/>
            </a:endParaRPr>
          </a:p>
          <a:p>
            <a:pPr marL="12700" marR="5080" algn="ctr">
              <a:lnSpc>
                <a:spcPts val="6020"/>
              </a:lnSpc>
            </a:pPr>
            <a:r>
              <a:rPr sz="6250" b="1" spc="5" dirty="0">
                <a:solidFill>
                  <a:srgbClr val="FFFFFF"/>
                </a:solidFill>
                <a:latin typeface="Arial"/>
                <a:cs typeface="Arial"/>
              </a:rPr>
              <a:t>Why do we need a</a:t>
            </a:r>
            <a:r>
              <a:rPr sz="62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50" b="1" spc="5" dirty="0">
                <a:solidFill>
                  <a:srgbClr val="FFFFFF"/>
                </a:solidFill>
                <a:latin typeface="Arial"/>
                <a:cs typeface="Arial"/>
              </a:rPr>
              <a:t>Service  </a:t>
            </a:r>
            <a:r>
              <a:rPr sz="6250" b="1" spc="10" dirty="0">
                <a:solidFill>
                  <a:srgbClr val="FFFFFF"/>
                </a:solidFill>
                <a:latin typeface="Arial"/>
                <a:cs typeface="Arial"/>
              </a:rPr>
              <a:t>mesh </a:t>
            </a:r>
            <a:r>
              <a:rPr sz="6250" b="1" spc="5" dirty="0">
                <a:solidFill>
                  <a:srgbClr val="FFFFFF"/>
                </a:solidFill>
                <a:latin typeface="Arial"/>
                <a:cs typeface="Arial"/>
              </a:rPr>
              <a:t>and what </a:t>
            </a:r>
            <a:r>
              <a:rPr sz="625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62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50" b="1" dirty="0">
                <a:solidFill>
                  <a:srgbClr val="FFFFFF"/>
                </a:solidFill>
                <a:latin typeface="Arial"/>
                <a:cs typeface="Arial"/>
              </a:rPr>
              <a:t>it?</a:t>
            </a:r>
            <a:endParaRPr sz="6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1829" y="388469"/>
            <a:ext cx="10800715" cy="2543810"/>
          </a:xfrm>
          <a:custGeom>
            <a:avLst/>
            <a:gdLst/>
            <a:ahLst/>
            <a:cxnLst/>
            <a:rect l="l" t="t" r="r" b="b"/>
            <a:pathLst>
              <a:path w="10800715" h="2543810">
                <a:moveTo>
                  <a:pt x="10800694" y="0"/>
                </a:moveTo>
                <a:lnTo>
                  <a:pt x="0" y="0"/>
                </a:lnTo>
                <a:lnTo>
                  <a:pt x="0" y="2543378"/>
                </a:lnTo>
                <a:lnTo>
                  <a:pt x="10800694" y="2543378"/>
                </a:lnTo>
                <a:lnTo>
                  <a:pt x="10800694" y="0"/>
                </a:lnTo>
                <a:close/>
              </a:path>
            </a:pathLst>
          </a:custGeom>
          <a:solidFill>
            <a:srgbClr val="004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0167" y="893554"/>
            <a:ext cx="695007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851150" algn="l"/>
                <a:tab pos="3735704" algn="l"/>
                <a:tab pos="4702175" algn="l"/>
                <a:tab pos="6226810" algn="l"/>
              </a:tabLst>
            </a:pPr>
            <a:r>
              <a:rPr sz="4950" b="0" spc="-95" dirty="0">
                <a:latin typeface="Arial"/>
                <a:cs typeface="Arial"/>
              </a:rPr>
              <a:t>What</a:t>
            </a:r>
            <a:r>
              <a:rPr sz="4950" b="0" spc="-5" dirty="0">
                <a:latin typeface="Arial"/>
                <a:cs typeface="Arial"/>
              </a:rPr>
              <a:t> </a:t>
            </a:r>
            <a:r>
              <a:rPr sz="4950" b="0" spc="-165" dirty="0">
                <a:latin typeface="Arial"/>
                <a:cs typeface="Arial"/>
              </a:rPr>
              <a:t>else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40" dirty="0">
                <a:latin typeface="Arial"/>
                <a:cs typeface="Arial"/>
              </a:rPr>
              <a:t>do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-50" dirty="0">
                <a:latin typeface="Arial"/>
                <a:cs typeface="Arial"/>
              </a:rPr>
              <a:t>we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-100" dirty="0">
                <a:latin typeface="Arial"/>
                <a:cs typeface="Arial"/>
              </a:rPr>
              <a:t>need</a:t>
            </a:r>
            <a:r>
              <a:rPr sz="4950" b="0" dirty="0">
                <a:latin typeface="Arial"/>
                <a:cs typeface="Arial"/>
              </a:rPr>
              <a:t>	</a:t>
            </a:r>
            <a:r>
              <a:rPr sz="4950" b="0" spc="-60" dirty="0">
                <a:latin typeface="Arial"/>
                <a:cs typeface="Arial"/>
              </a:rPr>
              <a:t>for  </a:t>
            </a:r>
            <a:r>
              <a:rPr sz="4950" b="0" spc="-95" dirty="0">
                <a:latin typeface="Arial"/>
                <a:cs typeface="Arial"/>
              </a:rPr>
              <a:t>Microservices?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43169" y="0"/>
            <a:ext cx="11061065" cy="11316970"/>
            <a:chOff x="9043169" y="0"/>
            <a:chExt cx="11061065" cy="11316970"/>
          </a:xfrm>
        </p:grpSpPr>
        <p:sp>
          <p:nvSpPr>
            <p:cNvPr id="5" name="object 5"/>
            <p:cNvSpPr/>
            <p:nvPr/>
          </p:nvSpPr>
          <p:spPr>
            <a:xfrm>
              <a:off x="10402520" y="0"/>
              <a:ext cx="9701578" cy="11308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51022" y="0"/>
              <a:ext cx="3968115" cy="11290300"/>
            </a:xfrm>
            <a:custGeom>
              <a:avLst/>
              <a:gdLst/>
              <a:ahLst/>
              <a:cxnLst/>
              <a:rect l="l" t="t" r="r" b="b"/>
              <a:pathLst>
                <a:path w="3968115" h="11290300">
                  <a:moveTo>
                    <a:pt x="2702231" y="0"/>
                  </a:moveTo>
                  <a:lnTo>
                    <a:pt x="1265846" y="0"/>
                  </a:lnTo>
                  <a:lnTo>
                    <a:pt x="0" y="11290087"/>
                  </a:lnTo>
                  <a:lnTo>
                    <a:pt x="3968057" y="11290087"/>
                  </a:lnTo>
                  <a:lnTo>
                    <a:pt x="2702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51022" y="0"/>
              <a:ext cx="3968115" cy="11290300"/>
            </a:xfrm>
            <a:custGeom>
              <a:avLst/>
              <a:gdLst/>
              <a:ahLst/>
              <a:cxnLst/>
              <a:rect l="l" t="t" r="r" b="b"/>
              <a:pathLst>
                <a:path w="3968115" h="11290300">
                  <a:moveTo>
                    <a:pt x="0" y="11290079"/>
                  </a:moveTo>
                  <a:lnTo>
                    <a:pt x="1265846" y="0"/>
                  </a:lnTo>
                  <a:lnTo>
                    <a:pt x="2702203" y="0"/>
                  </a:lnTo>
                  <a:lnTo>
                    <a:pt x="3968050" y="11290079"/>
                  </a:lnTo>
                  <a:lnTo>
                    <a:pt x="0" y="11290079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31968" y="3892280"/>
            <a:ext cx="5892165" cy="5815965"/>
          </a:xfrm>
          <a:prstGeom prst="rect">
            <a:avLst/>
          </a:prstGeom>
        </p:spPr>
        <p:txBody>
          <a:bodyPr vert="horz" wrap="square" lIns="0" tIns="292100" rIns="0" bIns="0" rtlCol="0">
            <a:spAutoFit/>
          </a:bodyPr>
          <a:lstStyle/>
          <a:p>
            <a:pPr marL="1007110" indent="-754380">
              <a:lnSpc>
                <a:spcPct val="100000"/>
              </a:lnSpc>
              <a:spcBef>
                <a:spcPts val="2300"/>
              </a:spcBef>
              <a:buClr>
                <a:srgbClr val="000000"/>
              </a:buClr>
              <a:buFont typeface="Trebuchet MS"/>
              <a:buChar char="●"/>
              <a:tabLst>
                <a:tab pos="1007110" algn="l"/>
                <a:tab pos="1007744" algn="l"/>
              </a:tabLst>
            </a:pPr>
            <a:r>
              <a:rPr sz="3800" spc="-5" dirty="0">
                <a:solidFill>
                  <a:srgbClr val="0F3659"/>
                </a:solidFill>
                <a:latin typeface="Arial"/>
                <a:cs typeface="Arial"/>
              </a:rPr>
              <a:t>Visibility</a:t>
            </a:r>
            <a:endParaRPr sz="3800">
              <a:latin typeface="Arial"/>
              <a:cs typeface="Arial"/>
            </a:endParaRPr>
          </a:p>
          <a:p>
            <a:pPr marL="1007110" indent="-754380">
              <a:lnSpc>
                <a:spcPct val="100000"/>
              </a:lnSpc>
              <a:spcBef>
                <a:spcPts val="2200"/>
              </a:spcBef>
              <a:buFont typeface="Trebuchet MS"/>
              <a:buChar char="●"/>
              <a:tabLst>
                <a:tab pos="1007110" algn="l"/>
                <a:tab pos="1007744" algn="l"/>
              </a:tabLst>
            </a:pPr>
            <a:r>
              <a:rPr sz="3800" spc="-5" dirty="0">
                <a:latin typeface="Arial"/>
                <a:cs typeface="Arial"/>
              </a:rPr>
              <a:t>Resiliency &amp;</a:t>
            </a:r>
            <a:r>
              <a:rPr sz="3800" spc="-60" dirty="0">
                <a:latin typeface="Arial"/>
                <a:cs typeface="Arial"/>
              </a:rPr>
              <a:t> </a:t>
            </a:r>
            <a:r>
              <a:rPr sz="3800" spc="15" dirty="0">
                <a:latin typeface="Arial"/>
                <a:cs typeface="Arial"/>
              </a:rPr>
              <a:t>Efficiency</a:t>
            </a:r>
            <a:endParaRPr sz="3800">
              <a:latin typeface="Arial"/>
              <a:cs typeface="Arial"/>
            </a:endParaRPr>
          </a:p>
          <a:p>
            <a:pPr marL="1007110" indent="-754380">
              <a:lnSpc>
                <a:spcPct val="100000"/>
              </a:lnSpc>
              <a:spcBef>
                <a:spcPts val="2285"/>
              </a:spcBef>
              <a:buFont typeface="Trebuchet MS"/>
              <a:buChar char="●"/>
              <a:tabLst>
                <a:tab pos="1007110" algn="l"/>
                <a:tab pos="1007744" algn="l"/>
              </a:tabLst>
            </a:pPr>
            <a:r>
              <a:rPr sz="3800" spc="-5" dirty="0">
                <a:latin typeface="Arial"/>
                <a:cs typeface="Arial"/>
              </a:rPr>
              <a:t>Traffic</a:t>
            </a:r>
            <a:r>
              <a:rPr sz="3800" spc="-10" dirty="0">
                <a:latin typeface="Arial"/>
                <a:cs typeface="Arial"/>
              </a:rPr>
              <a:t> </a:t>
            </a:r>
            <a:r>
              <a:rPr sz="3800" spc="-5" dirty="0">
                <a:latin typeface="Arial"/>
                <a:cs typeface="Arial"/>
              </a:rPr>
              <a:t>Control</a:t>
            </a:r>
            <a:endParaRPr sz="3800">
              <a:latin typeface="Arial"/>
              <a:cs typeface="Arial"/>
            </a:endParaRPr>
          </a:p>
          <a:p>
            <a:pPr marL="1007110" indent="-754380">
              <a:lnSpc>
                <a:spcPct val="100000"/>
              </a:lnSpc>
              <a:spcBef>
                <a:spcPts val="2285"/>
              </a:spcBef>
              <a:buClr>
                <a:srgbClr val="000000"/>
              </a:buClr>
              <a:buFont typeface="Trebuchet MS"/>
              <a:buChar char="●"/>
              <a:tabLst>
                <a:tab pos="1007110" algn="l"/>
                <a:tab pos="1007744" algn="l"/>
              </a:tabLst>
            </a:pPr>
            <a:r>
              <a:rPr sz="3800" spc="-5" dirty="0">
                <a:solidFill>
                  <a:srgbClr val="0F3659"/>
                </a:solidFill>
                <a:latin typeface="Arial"/>
                <a:cs typeface="Arial"/>
              </a:rPr>
              <a:t>Security</a:t>
            </a:r>
            <a:endParaRPr sz="3800">
              <a:latin typeface="Arial"/>
              <a:cs typeface="Arial"/>
            </a:endParaRPr>
          </a:p>
          <a:p>
            <a:pPr marL="1007110" indent="-754380">
              <a:lnSpc>
                <a:spcPct val="100000"/>
              </a:lnSpc>
              <a:spcBef>
                <a:spcPts val="2280"/>
              </a:spcBef>
              <a:buFont typeface="Trebuchet MS"/>
              <a:buChar char="●"/>
              <a:tabLst>
                <a:tab pos="1007110" algn="l"/>
                <a:tab pos="1007744" algn="l"/>
              </a:tabLst>
            </a:pPr>
            <a:r>
              <a:rPr sz="3800" spc="-5" dirty="0">
                <a:latin typeface="Arial"/>
                <a:cs typeface="Arial"/>
              </a:rPr>
              <a:t>Policy</a:t>
            </a:r>
            <a:r>
              <a:rPr sz="3800" spc="-90" dirty="0">
                <a:latin typeface="Arial"/>
                <a:cs typeface="Arial"/>
              </a:rPr>
              <a:t> </a:t>
            </a:r>
            <a:r>
              <a:rPr sz="3800" spc="-5" dirty="0">
                <a:latin typeface="Arial"/>
                <a:cs typeface="Arial"/>
              </a:rPr>
              <a:t>Enforcement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800" i="1" spc="-50" dirty="0">
                <a:latin typeface="Arial"/>
                <a:cs typeface="Arial"/>
              </a:rPr>
              <a:t>Enter </a:t>
            </a:r>
            <a:r>
              <a:rPr sz="3800" i="1" spc="-5" dirty="0">
                <a:latin typeface="Arial"/>
                <a:cs typeface="Arial"/>
              </a:rPr>
              <a:t>Service</a:t>
            </a:r>
            <a:r>
              <a:rPr sz="3800" i="1" spc="30" dirty="0">
                <a:latin typeface="Arial"/>
                <a:cs typeface="Arial"/>
              </a:rPr>
              <a:t> </a:t>
            </a:r>
            <a:r>
              <a:rPr sz="3800" i="1" spc="-5" dirty="0">
                <a:latin typeface="Arial"/>
                <a:cs typeface="Arial"/>
              </a:rPr>
              <a:t>Mesh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5059" y="10788636"/>
            <a:ext cx="3767612" cy="39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3344" y="10810437"/>
            <a:ext cx="1097652" cy="36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13823" y="1133012"/>
            <a:ext cx="5974080" cy="9715500"/>
          </a:xfrm>
          <a:custGeom>
            <a:avLst/>
            <a:gdLst/>
            <a:ahLst/>
            <a:cxnLst/>
            <a:rect l="l" t="t" r="r" b="b"/>
            <a:pathLst>
              <a:path w="5974080" h="9715500">
                <a:moveTo>
                  <a:pt x="0" y="0"/>
                </a:moveTo>
                <a:lnTo>
                  <a:pt x="5974064" y="0"/>
                </a:lnTo>
                <a:lnTo>
                  <a:pt x="5974064" y="9715078"/>
                </a:lnTo>
                <a:lnTo>
                  <a:pt x="0" y="971507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92452" y="1883963"/>
            <a:ext cx="1969770" cy="640715"/>
          </a:xfrm>
          <a:custGeom>
            <a:avLst/>
            <a:gdLst/>
            <a:ahLst/>
            <a:cxnLst/>
            <a:rect l="l" t="t" r="r" b="b"/>
            <a:pathLst>
              <a:path w="1969770" h="640714">
                <a:moveTo>
                  <a:pt x="1652379" y="0"/>
                </a:moveTo>
                <a:lnTo>
                  <a:pt x="316807" y="0"/>
                </a:lnTo>
                <a:lnTo>
                  <a:pt x="269991" y="3471"/>
                </a:lnTo>
                <a:lnTo>
                  <a:pt x="225308" y="13556"/>
                </a:lnTo>
                <a:lnTo>
                  <a:pt x="183248" y="29759"/>
                </a:lnTo>
                <a:lnTo>
                  <a:pt x="144301" y="51585"/>
                </a:lnTo>
                <a:lnTo>
                  <a:pt x="108958" y="78538"/>
                </a:lnTo>
                <a:lnTo>
                  <a:pt x="77707" y="110122"/>
                </a:lnTo>
                <a:lnTo>
                  <a:pt x="51039" y="145844"/>
                </a:lnTo>
                <a:lnTo>
                  <a:pt x="29444" y="185206"/>
                </a:lnTo>
                <a:lnTo>
                  <a:pt x="13413" y="227715"/>
                </a:lnTo>
                <a:lnTo>
                  <a:pt x="3434" y="272874"/>
                </a:lnTo>
                <a:lnTo>
                  <a:pt x="0" y="320189"/>
                </a:lnTo>
                <a:lnTo>
                  <a:pt x="3434" y="367506"/>
                </a:lnTo>
                <a:lnTo>
                  <a:pt x="13413" y="412666"/>
                </a:lnTo>
                <a:lnTo>
                  <a:pt x="29444" y="455175"/>
                </a:lnTo>
                <a:lnTo>
                  <a:pt x="51039" y="494538"/>
                </a:lnTo>
                <a:lnTo>
                  <a:pt x="77707" y="530259"/>
                </a:lnTo>
                <a:lnTo>
                  <a:pt x="108958" y="561843"/>
                </a:lnTo>
                <a:lnTo>
                  <a:pt x="144301" y="588795"/>
                </a:lnTo>
                <a:lnTo>
                  <a:pt x="183248" y="610620"/>
                </a:lnTo>
                <a:lnTo>
                  <a:pt x="225308" y="626822"/>
                </a:lnTo>
                <a:lnTo>
                  <a:pt x="269991" y="636906"/>
                </a:lnTo>
                <a:lnTo>
                  <a:pt x="316807" y="640378"/>
                </a:lnTo>
                <a:lnTo>
                  <a:pt x="1652379" y="640378"/>
                </a:lnTo>
                <a:lnTo>
                  <a:pt x="1699192" y="636906"/>
                </a:lnTo>
                <a:lnTo>
                  <a:pt x="1743872" y="626822"/>
                </a:lnTo>
                <a:lnTo>
                  <a:pt x="1785930" y="610620"/>
                </a:lnTo>
                <a:lnTo>
                  <a:pt x="1824876" y="588795"/>
                </a:lnTo>
                <a:lnTo>
                  <a:pt x="1860219" y="561843"/>
                </a:lnTo>
                <a:lnTo>
                  <a:pt x="1891469" y="530259"/>
                </a:lnTo>
                <a:lnTo>
                  <a:pt x="1918136" y="494538"/>
                </a:lnTo>
                <a:lnTo>
                  <a:pt x="1939731" y="455175"/>
                </a:lnTo>
                <a:lnTo>
                  <a:pt x="1955762" y="412666"/>
                </a:lnTo>
                <a:lnTo>
                  <a:pt x="1965740" y="367506"/>
                </a:lnTo>
                <a:lnTo>
                  <a:pt x="1969175" y="320189"/>
                </a:lnTo>
                <a:lnTo>
                  <a:pt x="1965740" y="272874"/>
                </a:lnTo>
                <a:lnTo>
                  <a:pt x="1955762" y="227715"/>
                </a:lnTo>
                <a:lnTo>
                  <a:pt x="1939731" y="185206"/>
                </a:lnTo>
                <a:lnTo>
                  <a:pt x="1918136" y="145844"/>
                </a:lnTo>
                <a:lnTo>
                  <a:pt x="1891469" y="110122"/>
                </a:lnTo>
                <a:lnTo>
                  <a:pt x="1860219" y="78538"/>
                </a:lnTo>
                <a:lnTo>
                  <a:pt x="1824876" y="51585"/>
                </a:lnTo>
                <a:lnTo>
                  <a:pt x="1785930" y="29759"/>
                </a:lnTo>
                <a:lnTo>
                  <a:pt x="1743872" y="13556"/>
                </a:lnTo>
                <a:lnTo>
                  <a:pt x="1699192" y="3471"/>
                </a:lnTo>
                <a:lnTo>
                  <a:pt x="1652379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12972" y="1548843"/>
            <a:ext cx="2880995" cy="196088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906144">
              <a:lnSpc>
                <a:spcPct val="100000"/>
              </a:lnSpc>
              <a:spcBef>
                <a:spcPts val="5"/>
              </a:spcBef>
            </a:pPr>
            <a:r>
              <a:rPr sz="1650" spc="-25" dirty="0">
                <a:solidFill>
                  <a:srgbClr val="FFFFFF"/>
                </a:solidFill>
                <a:latin typeface="Arial"/>
                <a:cs typeface="Arial"/>
              </a:rPr>
              <a:t>Microservice-1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70806" y="1524937"/>
            <a:ext cx="5293360" cy="2045970"/>
            <a:chOff x="6870806" y="1524937"/>
            <a:chExt cx="5293360" cy="2045970"/>
          </a:xfrm>
        </p:grpSpPr>
        <p:sp>
          <p:nvSpPr>
            <p:cNvPr id="8" name="object 8"/>
            <p:cNvSpPr/>
            <p:nvPr/>
          </p:nvSpPr>
          <p:spPr>
            <a:xfrm>
              <a:off x="6870806" y="1524937"/>
              <a:ext cx="2964213" cy="20458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12972" y="1548843"/>
              <a:ext cx="2880488" cy="19603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58012" y="1793883"/>
              <a:ext cx="2390775" cy="1470660"/>
            </a:xfrm>
            <a:custGeom>
              <a:avLst/>
              <a:gdLst/>
              <a:ahLst/>
              <a:cxnLst/>
              <a:rect l="l" t="t" r="r" b="b"/>
              <a:pathLst>
                <a:path w="2390775" h="1470660">
                  <a:moveTo>
                    <a:pt x="0" y="0"/>
                  </a:moveTo>
                  <a:lnTo>
                    <a:pt x="0" y="1470237"/>
                  </a:lnTo>
                  <a:lnTo>
                    <a:pt x="2390405" y="1470237"/>
                  </a:lnTo>
                  <a:lnTo>
                    <a:pt x="2390405" y="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67417" y="2377257"/>
              <a:ext cx="1134206" cy="10119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47941" y="1881628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5">
                  <a:moveTo>
                    <a:pt x="1104259" y="0"/>
                  </a:moveTo>
                  <a:lnTo>
                    <a:pt x="211721" y="0"/>
                  </a:lnTo>
                  <a:lnTo>
                    <a:pt x="173656" y="5177"/>
                  </a:lnTo>
                  <a:lnTo>
                    <a:pt x="137833" y="20104"/>
                  </a:lnTo>
                  <a:lnTo>
                    <a:pt x="104848" y="43873"/>
                  </a:lnTo>
                  <a:lnTo>
                    <a:pt x="75299" y="75576"/>
                  </a:lnTo>
                  <a:lnTo>
                    <a:pt x="49784" y="114307"/>
                  </a:lnTo>
                  <a:lnTo>
                    <a:pt x="28899" y="159157"/>
                  </a:lnTo>
                  <a:lnTo>
                    <a:pt x="13242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5"/>
                  </a:lnTo>
                  <a:lnTo>
                    <a:pt x="13242" y="433483"/>
                  </a:lnTo>
                  <a:lnTo>
                    <a:pt x="28899" y="483545"/>
                  </a:lnTo>
                  <a:lnTo>
                    <a:pt x="49784" y="528395"/>
                  </a:lnTo>
                  <a:lnTo>
                    <a:pt x="75299" y="567126"/>
                  </a:lnTo>
                  <a:lnTo>
                    <a:pt x="104848" y="598829"/>
                  </a:lnTo>
                  <a:lnTo>
                    <a:pt x="137833" y="622598"/>
                  </a:lnTo>
                  <a:lnTo>
                    <a:pt x="173656" y="637525"/>
                  </a:lnTo>
                  <a:lnTo>
                    <a:pt x="211721" y="642702"/>
                  </a:lnTo>
                  <a:lnTo>
                    <a:pt x="1104259" y="642702"/>
                  </a:lnTo>
                  <a:lnTo>
                    <a:pt x="1142293" y="637525"/>
                  </a:lnTo>
                  <a:lnTo>
                    <a:pt x="1178092" y="622598"/>
                  </a:lnTo>
                  <a:lnTo>
                    <a:pt x="1211058" y="598829"/>
                  </a:lnTo>
                  <a:lnTo>
                    <a:pt x="1240594" y="567126"/>
                  </a:lnTo>
                  <a:lnTo>
                    <a:pt x="1266100" y="528395"/>
                  </a:lnTo>
                  <a:lnTo>
                    <a:pt x="1286980" y="483545"/>
                  </a:lnTo>
                  <a:lnTo>
                    <a:pt x="1302634" y="433483"/>
                  </a:lnTo>
                  <a:lnTo>
                    <a:pt x="1312466" y="379115"/>
                  </a:lnTo>
                  <a:lnTo>
                    <a:pt x="1315876" y="321351"/>
                  </a:lnTo>
                  <a:lnTo>
                    <a:pt x="1312466" y="263587"/>
                  </a:lnTo>
                  <a:lnTo>
                    <a:pt x="1302634" y="209219"/>
                  </a:lnTo>
                  <a:lnTo>
                    <a:pt x="1286980" y="159157"/>
                  </a:lnTo>
                  <a:lnTo>
                    <a:pt x="1266100" y="114307"/>
                  </a:lnTo>
                  <a:lnTo>
                    <a:pt x="1240594" y="75576"/>
                  </a:lnTo>
                  <a:lnTo>
                    <a:pt x="1211058" y="43873"/>
                  </a:lnTo>
                  <a:lnTo>
                    <a:pt x="1178092" y="20104"/>
                  </a:lnTo>
                  <a:lnTo>
                    <a:pt x="1142293" y="517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154058" y="2064629"/>
            <a:ext cx="70866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35" dirty="0">
                <a:solidFill>
                  <a:srgbClr val="FFFFFF"/>
                </a:solidFill>
                <a:latin typeface="Arial"/>
                <a:cs typeface="Arial"/>
              </a:rPr>
              <a:t>Sidecar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746560" y="1884575"/>
            <a:ext cx="1337310" cy="664210"/>
            <a:chOff x="14746560" y="1884575"/>
            <a:chExt cx="1337310" cy="664210"/>
          </a:xfrm>
        </p:grpSpPr>
        <p:sp>
          <p:nvSpPr>
            <p:cNvPr id="15" name="object 15"/>
            <p:cNvSpPr/>
            <p:nvPr/>
          </p:nvSpPr>
          <p:spPr>
            <a:xfrm>
              <a:off x="14757038" y="1895052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5">
                  <a:moveTo>
                    <a:pt x="1104259" y="0"/>
                  </a:moveTo>
                  <a:lnTo>
                    <a:pt x="211721" y="0"/>
                  </a:lnTo>
                  <a:lnTo>
                    <a:pt x="173683" y="5177"/>
                  </a:lnTo>
                  <a:lnTo>
                    <a:pt x="137875" y="20104"/>
                  </a:lnTo>
                  <a:lnTo>
                    <a:pt x="104895" y="43873"/>
                  </a:lnTo>
                  <a:lnTo>
                    <a:pt x="75342" y="75576"/>
                  </a:lnTo>
                  <a:lnTo>
                    <a:pt x="49819" y="114307"/>
                  </a:lnTo>
                  <a:lnTo>
                    <a:pt x="28922" y="159157"/>
                  </a:lnTo>
                  <a:lnTo>
                    <a:pt x="13254" y="209219"/>
                  </a:lnTo>
                  <a:lnTo>
                    <a:pt x="3413" y="263587"/>
                  </a:lnTo>
                  <a:lnTo>
                    <a:pt x="0" y="321351"/>
                  </a:lnTo>
                  <a:lnTo>
                    <a:pt x="3413" y="379113"/>
                  </a:lnTo>
                  <a:lnTo>
                    <a:pt x="13254" y="433478"/>
                  </a:lnTo>
                  <a:lnTo>
                    <a:pt x="28922" y="483540"/>
                  </a:lnTo>
                  <a:lnTo>
                    <a:pt x="49819" y="528391"/>
                  </a:lnTo>
                  <a:lnTo>
                    <a:pt x="75342" y="567122"/>
                  </a:lnTo>
                  <a:lnTo>
                    <a:pt x="104895" y="598827"/>
                  </a:lnTo>
                  <a:lnTo>
                    <a:pt x="137875" y="622597"/>
                  </a:lnTo>
                  <a:lnTo>
                    <a:pt x="173683" y="637525"/>
                  </a:lnTo>
                  <a:lnTo>
                    <a:pt x="211721" y="642702"/>
                  </a:lnTo>
                  <a:lnTo>
                    <a:pt x="1104259" y="642702"/>
                  </a:lnTo>
                  <a:lnTo>
                    <a:pt x="1142324" y="637525"/>
                  </a:lnTo>
                  <a:lnTo>
                    <a:pt x="1178147" y="622597"/>
                  </a:lnTo>
                  <a:lnTo>
                    <a:pt x="1211132" y="598827"/>
                  </a:lnTo>
                  <a:lnTo>
                    <a:pt x="1240680" y="567122"/>
                  </a:lnTo>
                  <a:lnTo>
                    <a:pt x="1266196" y="528391"/>
                  </a:lnTo>
                  <a:lnTo>
                    <a:pt x="1287081" y="483540"/>
                  </a:lnTo>
                  <a:lnTo>
                    <a:pt x="1302738" y="433478"/>
                  </a:lnTo>
                  <a:lnTo>
                    <a:pt x="1312570" y="379113"/>
                  </a:lnTo>
                  <a:lnTo>
                    <a:pt x="1315980" y="321351"/>
                  </a:lnTo>
                  <a:lnTo>
                    <a:pt x="1312570" y="263587"/>
                  </a:lnTo>
                  <a:lnTo>
                    <a:pt x="1302738" y="209219"/>
                  </a:lnTo>
                  <a:lnTo>
                    <a:pt x="1287081" y="159157"/>
                  </a:lnTo>
                  <a:lnTo>
                    <a:pt x="1266196" y="114307"/>
                  </a:lnTo>
                  <a:lnTo>
                    <a:pt x="1240680" y="75576"/>
                  </a:lnTo>
                  <a:lnTo>
                    <a:pt x="1211132" y="43873"/>
                  </a:lnTo>
                  <a:lnTo>
                    <a:pt x="1178147" y="20104"/>
                  </a:lnTo>
                  <a:lnTo>
                    <a:pt x="1142324" y="517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57037" y="1895052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5">
                  <a:moveTo>
                    <a:pt x="211710" y="0"/>
                  </a:moveTo>
                  <a:lnTo>
                    <a:pt x="1104249" y="0"/>
                  </a:lnTo>
                  <a:lnTo>
                    <a:pt x="1142303" y="5177"/>
                  </a:lnTo>
                  <a:lnTo>
                    <a:pt x="1178119" y="20104"/>
                  </a:lnTo>
                  <a:lnTo>
                    <a:pt x="1211101" y="43873"/>
                  </a:lnTo>
                  <a:lnTo>
                    <a:pt x="1240649" y="75577"/>
                  </a:lnTo>
                  <a:lnTo>
                    <a:pt x="1266166" y="114308"/>
                  </a:lnTo>
                  <a:lnTo>
                    <a:pt x="1287053" y="159158"/>
                  </a:lnTo>
                  <a:lnTo>
                    <a:pt x="1302713" y="209221"/>
                  </a:lnTo>
                  <a:lnTo>
                    <a:pt x="1312547" y="263587"/>
                  </a:lnTo>
                  <a:lnTo>
                    <a:pt x="1315959" y="321350"/>
                  </a:lnTo>
                  <a:lnTo>
                    <a:pt x="1312547" y="379114"/>
                  </a:lnTo>
                  <a:lnTo>
                    <a:pt x="1302713" y="433480"/>
                  </a:lnTo>
                  <a:lnTo>
                    <a:pt x="1287053" y="483543"/>
                  </a:lnTo>
                  <a:lnTo>
                    <a:pt x="1266166" y="528393"/>
                  </a:lnTo>
                  <a:lnTo>
                    <a:pt x="1240649" y="567124"/>
                  </a:lnTo>
                  <a:lnTo>
                    <a:pt x="1211101" y="598828"/>
                  </a:lnTo>
                  <a:lnTo>
                    <a:pt x="1178119" y="622598"/>
                  </a:lnTo>
                  <a:lnTo>
                    <a:pt x="1142303" y="637525"/>
                  </a:lnTo>
                  <a:lnTo>
                    <a:pt x="1104249" y="642702"/>
                  </a:lnTo>
                  <a:lnTo>
                    <a:pt x="211710" y="642702"/>
                  </a:lnTo>
                  <a:lnTo>
                    <a:pt x="173655" y="637525"/>
                  </a:lnTo>
                  <a:lnTo>
                    <a:pt x="137838" y="622598"/>
                  </a:lnTo>
                  <a:lnTo>
                    <a:pt x="104856" y="598828"/>
                  </a:lnTo>
                  <a:lnTo>
                    <a:pt x="75308" y="567124"/>
                  </a:lnTo>
                  <a:lnTo>
                    <a:pt x="49791" y="528393"/>
                  </a:lnTo>
                  <a:lnTo>
                    <a:pt x="28904" y="483543"/>
                  </a:lnTo>
                  <a:lnTo>
                    <a:pt x="13245" y="433480"/>
                  </a:lnTo>
                  <a:lnTo>
                    <a:pt x="3410" y="379114"/>
                  </a:lnTo>
                  <a:lnTo>
                    <a:pt x="0" y="321350"/>
                  </a:lnTo>
                  <a:lnTo>
                    <a:pt x="3410" y="263587"/>
                  </a:lnTo>
                  <a:lnTo>
                    <a:pt x="13245" y="209221"/>
                  </a:lnTo>
                  <a:lnTo>
                    <a:pt x="28904" y="159158"/>
                  </a:lnTo>
                  <a:lnTo>
                    <a:pt x="49791" y="114308"/>
                  </a:lnTo>
                  <a:lnTo>
                    <a:pt x="75308" y="75577"/>
                  </a:lnTo>
                  <a:lnTo>
                    <a:pt x="104856" y="43873"/>
                  </a:lnTo>
                  <a:lnTo>
                    <a:pt x="137838" y="20104"/>
                  </a:lnTo>
                  <a:lnTo>
                    <a:pt x="173655" y="5177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560082" y="809608"/>
            <a:ext cx="7239000" cy="3159760"/>
            <a:chOff x="6560082" y="809608"/>
            <a:chExt cx="7239000" cy="3159760"/>
          </a:xfrm>
        </p:grpSpPr>
        <p:sp>
          <p:nvSpPr>
            <p:cNvPr id="18" name="object 18"/>
            <p:cNvSpPr/>
            <p:nvPr/>
          </p:nvSpPr>
          <p:spPr>
            <a:xfrm>
              <a:off x="10400447" y="1524948"/>
              <a:ext cx="2138343" cy="20423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43157" y="1546518"/>
              <a:ext cx="2052481" cy="196031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43157" y="1546518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  <a:path w="2052954" h="1960879">
                  <a:moveTo>
                    <a:pt x="245040" y="245040"/>
                  </a:moveTo>
                  <a:lnTo>
                    <a:pt x="245040" y="1715278"/>
                  </a:lnTo>
                  <a:lnTo>
                    <a:pt x="1807479" y="1715278"/>
                  </a:lnTo>
                  <a:lnTo>
                    <a:pt x="1807479" y="245040"/>
                  </a:lnTo>
                  <a:lnTo>
                    <a:pt x="245040" y="24504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0553" y="1133012"/>
              <a:ext cx="6210935" cy="2825750"/>
            </a:xfrm>
            <a:custGeom>
              <a:avLst/>
              <a:gdLst/>
              <a:ahLst/>
              <a:cxnLst/>
              <a:rect l="l" t="t" r="r" b="b"/>
              <a:pathLst>
                <a:path w="6210934" h="2825750">
                  <a:moveTo>
                    <a:pt x="0" y="0"/>
                  </a:moveTo>
                  <a:lnTo>
                    <a:pt x="6210912" y="0"/>
                  </a:lnTo>
                  <a:lnTo>
                    <a:pt x="6210912" y="2825397"/>
                  </a:lnTo>
                  <a:lnTo>
                    <a:pt x="0" y="282539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176435" y="2361959"/>
              <a:ext cx="1610360" cy="0"/>
            </a:xfrm>
            <a:custGeom>
              <a:avLst/>
              <a:gdLst/>
              <a:ahLst/>
              <a:cxnLst/>
              <a:rect l="l" t="t" r="r" b="b"/>
              <a:pathLst>
                <a:path w="1610359">
                  <a:moveTo>
                    <a:pt x="160995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63806" y="2309615"/>
              <a:ext cx="1635760" cy="104775"/>
            </a:xfrm>
            <a:custGeom>
              <a:avLst/>
              <a:gdLst/>
              <a:ahLst/>
              <a:cxnLst/>
              <a:rect l="l" t="t" r="r" b="b"/>
              <a:pathLst>
                <a:path w="1635759" h="104775">
                  <a:moveTo>
                    <a:pt x="62826" y="0"/>
                  </a:moveTo>
                  <a:lnTo>
                    <a:pt x="0" y="52349"/>
                  </a:lnTo>
                  <a:lnTo>
                    <a:pt x="62826" y="104698"/>
                  </a:lnTo>
                  <a:lnTo>
                    <a:pt x="62826" y="0"/>
                  </a:lnTo>
                  <a:close/>
                </a:path>
                <a:path w="1635759" h="104775">
                  <a:moveTo>
                    <a:pt x="1635137" y="52349"/>
                  </a:moveTo>
                  <a:lnTo>
                    <a:pt x="1572310" y="0"/>
                  </a:lnTo>
                  <a:lnTo>
                    <a:pt x="1572310" y="104698"/>
                  </a:lnTo>
                  <a:lnTo>
                    <a:pt x="1635137" y="52349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12107" y="2361959"/>
              <a:ext cx="1134195" cy="10119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20075" y="809608"/>
              <a:ext cx="2546985" cy="639445"/>
            </a:xfrm>
            <a:custGeom>
              <a:avLst/>
              <a:gdLst/>
              <a:ahLst/>
              <a:cxnLst/>
              <a:rect l="l" t="t" r="r" b="b"/>
              <a:pathLst>
                <a:path w="2546984" h="639444">
                  <a:moveTo>
                    <a:pt x="2137086" y="0"/>
                  </a:moveTo>
                  <a:lnTo>
                    <a:pt x="409725" y="0"/>
                  </a:lnTo>
                  <a:lnTo>
                    <a:pt x="358330" y="2490"/>
                  </a:lnTo>
                  <a:lnTo>
                    <a:pt x="308840" y="9762"/>
                  </a:lnTo>
                  <a:lnTo>
                    <a:pt x="261639" y="21516"/>
                  </a:lnTo>
                  <a:lnTo>
                    <a:pt x="217111" y="37452"/>
                  </a:lnTo>
                  <a:lnTo>
                    <a:pt x="175640" y="57271"/>
                  </a:lnTo>
                  <a:lnTo>
                    <a:pt x="137610" y="80674"/>
                  </a:lnTo>
                  <a:lnTo>
                    <a:pt x="103405" y="107360"/>
                  </a:lnTo>
                  <a:lnTo>
                    <a:pt x="73408" y="137029"/>
                  </a:lnTo>
                  <a:lnTo>
                    <a:pt x="48005" y="169384"/>
                  </a:lnTo>
                  <a:lnTo>
                    <a:pt x="27579" y="204123"/>
                  </a:lnTo>
                  <a:lnTo>
                    <a:pt x="12513" y="240948"/>
                  </a:lnTo>
                  <a:lnTo>
                    <a:pt x="3192" y="279558"/>
                  </a:lnTo>
                  <a:lnTo>
                    <a:pt x="0" y="319655"/>
                  </a:lnTo>
                  <a:lnTo>
                    <a:pt x="3192" y="359753"/>
                  </a:lnTo>
                  <a:lnTo>
                    <a:pt x="12513" y="398366"/>
                  </a:lnTo>
                  <a:lnTo>
                    <a:pt x="27579" y="435192"/>
                  </a:lnTo>
                  <a:lnTo>
                    <a:pt x="48005" y="469933"/>
                  </a:lnTo>
                  <a:lnTo>
                    <a:pt x="73408" y="502288"/>
                  </a:lnTo>
                  <a:lnTo>
                    <a:pt x="103405" y="531959"/>
                  </a:lnTo>
                  <a:lnTo>
                    <a:pt x="137610" y="558645"/>
                  </a:lnTo>
                  <a:lnTo>
                    <a:pt x="175640" y="582048"/>
                  </a:lnTo>
                  <a:lnTo>
                    <a:pt x="217111" y="601867"/>
                  </a:lnTo>
                  <a:lnTo>
                    <a:pt x="261639" y="617804"/>
                  </a:lnTo>
                  <a:lnTo>
                    <a:pt x="308840" y="629558"/>
                  </a:lnTo>
                  <a:lnTo>
                    <a:pt x="358330" y="636830"/>
                  </a:lnTo>
                  <a:lnTo>
                    <a:pt x="409725" y="639320"/>
                  </a:lnTo>
                  <a:lnTo>
                    <a:pt x="2137086" y="639320"/>
                  </a:lnTo>
                  <a:lnTo>
                    <a:pt x="2188480" y="636830"/>
                  </a:lnTo>
                  <a:lnTo>
                    <a:pt x="2237968" y="629558"/>
                  </a:lnTo>
                  <a:lnTo>
                    <a:pt x="2285169" y="617804"/>
                  </a:lnTo>
                  <a:lnTo>
                    <a:pt x="2329696" y="601867"/>
                  </a:lnTo>
                  <a:lnTo>
                    <a:pt x="2371167" y="582048"/>
                  </a:lnTo>
                  <a:lnTo>
                    <a:pt x="2409198" y="558645"/>
                  </a:lnTo>
                  <a:lnTo>
                    <a:pt x="2443403" y="531959"/>
                  </a:lnTo>
                  <a:lnTo>
                    <a:pt x="2473400" y="502288"/>
                  </a:lnTo>
                  <a:lnTo>
                    <a:pt x="2498804" y="469933"/>
                  </a:lnTo>
                  <a:lnTo>
                    <a:pt x="2519232" y="435192"/>
                  </a:lnTo>
                  <a:lnTo>
                    <a:pt x="2534298" y="398366"/>
                  </a:lnTo>
                  <a:lnTo>
                    <a:pt x="2543620" y="359753"/>
                  </a:lnTo>
                  <a:lnTo>
                    <a:pt x="2546812" y="319655"/>
                  </a:lnTo>
                  <a:lnTo>
                    <a:pt x="2543620" y="279558"/>
                  </a:lnTo>
                  <a:lnTo>
                    <a:pt x="2534298" y="240948"/>
                  </a:lnTo>
                  <a:lnTo>
                    <a:pt x="2519232" y="204123"/>
                  </a:lnTo>
                  <a:lnTo>
                    <a:pt x="2498804" y="169384"/>
                  </a:lnTo>
                  <a:lnTo>
                    <a:pt x="2473400" y="137029"/>
                  </a:lnTo>
                  <a:lnTo>
                    <a:pt x="2443403" y="107360"/>
                  </a:lnTo>
                  <a:lnTo>
                    <a:pt x="2409198" y="80674"/>
                  </a:lnTo>
                  <a:lnTo>
                    <a:pt x="2371167" y="57271"/>
                  </a:lnTo>
                  <a:lnTo>
                    <a:pt x="2329696" y="37452"/>
                  </a:lnTo>
                  <a:lnTo>
                    <a:pt x="2285169" y="21516"/>
                  </a:lnTo>
                  <a:lnTo>
                    <a:pt x="2237968" y="9762"/>
                  </a:lnTo>
                  <a:lnTo>
                    <a:pt x="2188480" y="2490"/>
                  </a:lnTo>
                  <a:lnTo>
                    <a:pt x="2137086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597377" y="1804982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imes New Roman"/>
              <a:cs typeface="Times New Roman"/>
            </a:endParaRPr>
          </a:p>
          <a:p>
            <a:pPr marL="465455" marR="380365" algn="ctr">
              <a:lnSpc>
                <a:spcPct val="98600"/>
              </a:lnSpc>
            </a:pPr>
            <a:r>
              <a:rPr sz="1150" spc="-65" dirty="0">
                <a:solidFill>
                  <a:srgbClr val="FFFFFF"/>
                </a:solidFill>
                <a:latin typeface="Arial"/>
                <a:cs typeface="Arial"/>
              </a:rPr>
              <a:t>SERVICE  </a:t>
            </a:r>
            <a:r>
              <a:rPr sz="1150" spc="-50" dirty="0">
                <a:solidFill>
                  <a:srgbClr val="FFFFFF"/>
                </a:solidFill>
                <a:latin typeface="Arial"/>
                <a:cs typeface="Arial"/>
              </a:rPr>
              <a:t>DISCOVER  </a:t>
            </a:r>
            <a:r>
              <a:rPr sz="1150" spc="-6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310453" y="1538654"/>
            <a:ext cx="2135505" cy="2042795"/>
            <a:chOff x="14310453" y="1538654"/>
            <a:chExt cx="2135505" cy="2042795"/>
          </a:xfrm>
        </p:grpSpPr>
        <p:sp>
          <p:nvSpPr>
            <p:cNvPr id="28" name="object 28"/>
            <p:cNvSpPr/>
            <p:nvPr/>
          </p:nvSpPr>
          <p:spPr>
            <a:xfrm>
              <a:off x="14310453" y="1538654"/>
              <a:ext cx="2134919" cy="20423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352333" y="1560035"/>
              <a:ext cx="2052955" cy="1959610"/>
            </a:xfrm>
            <a:custGeom>
              <a:avLst/>
              <a:gdLst/>
              <a:ahLst/>
              <a:cxnLst/>
              <a:rect l="l" t="t" r="r" b="b"/>
              <a:pathLst>
                <a:path w="2052955" h="1959610">
                  <a:moveTo>
                    <a:pt x="2052497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59610"/>
                  </a:lnTo>
                  <a:lnTo>
                    <a:pt x="2052497" y="1959610"/>
                  </a:lnTo>
                  <a:lnTo>
                    <a:pt x="2052497" y="1715770"/>
                  </a:lnTo>
                  <a:lnTo>
                    <a:pt x="245021" y="1715770"/>
                  </a:lnTo>
                  <a:lnTo>
                    <a:pt x="245021" y="245110"/>
                  </a:lnTo>
                  <a:lnTo>
                    <a:pt x="1807476" y="245110"/>
                  </a:lnTo>
                  <a:lnTo>
                    <a:pt x="1807476" y="1715185"/>
                  </a:lnTo>
                  <a:lnTo>
                    <a:pt x="2052497" y="1715185"/>
                  </a:lnTo>
                  <a:lnTo>
                    <a:pt x="2052497" y="245110"/>
                  </a:lnTo>
                  <a:lnTo>
                    <a:pt x="2052497" y="244957"/>
                  </a:lnTo>
                  <a:lnTo>
                    <a:pt x="205249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352336" y="1559942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0" y="0"/>
                  </a:moveTo>
                  <a:lnTo>
                    <a:pt x="2052515" y="0"/>
                  </a:lnTo>
                  <a:lnTo>
                    <a:pt x="2052515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5785069" y="813378"/>
            <a:ext cx="2546985" cy="639445"/>
          </a:xfrm>
          <a:custGeom>
            <a:avLst/>
            <a:gdLst/>
            <a:ahLst/>
            <a:cxnLst/>
            <a:rect l="l" t="t" r="r" b="b"/>
            <a:pathLst>
              <a:path w="2546984" h="639444">
                <a:moveTo>
                  <a:pt x="2137002" y="0"/>
                </a:moveTo>
                <a:lnTo>
                  <a:pt x="409725" y="0"/>
                </a:lnTo>
                <a:lnTo>
                  <a:pt x="358332" y="2490"/>
                </a:lnTo>
                <a:lnTo>
                  <a:pt x="308843" y="9762"/>
                </a:lnTo>
                <a:lnTo>
                  <a:pt x="261643" y="21515"/>
                </a:lnTo>
                <a:lnTo>
                  <a:pt x="217115" y="37450"/>
                </a:lnTo>
                <a:lnTo>
                  <a:pt x="175644" y="57269"/>
                </a:lnTo>
                <a:lnTo>
                  <a:pt x="137614" y="80670"/>
                </a:lnTo>
                <a:lnTo>
                  <a:pt x="103408" y="107355"/>
                </a:lnTo>
                <a:lnTo>
                  <a:pt x="73411" y="137025"/>
                </a:lnTo>
                <a:lnTo>
                  <a:pt x="48007" y="169379"/>
                </a:lnTo>
                <a:lnTo>
                  <a:pt x="27580" y="204119"/>
                </a:lnTo>
                <a:lnTo>
                  <a:pt x="12513" y="240944"/>
                </a:lnTo>
                <a:lnTo>
                  <a:pt x="3192" y="279556"/>
                </a:lnTo>
                <a:lnTo>
                  <a:pt x="0" y="319655"/>
                </a:lnTo>
                <a:lnTo>
                  <a:pt x="3192" y="359751"/>
                </a:lnTo>
                <a:lnTo>
                  <a:pt x="12513" y="398362"/>
                </a:lnTo>
                <a:lnTo>
                  <a:pt x="27580" y="435188"/>
                </a:lnTo>
                <a:lnTo>
                  <a:pt x="48007" y="469928"/>
                </a:lnTo>
                <a:lnTo>
                  <a:pt x="73411" y="502283"/>
                </a:lnTo>
                <a:lnTo>
                  <a:pt x="103408" y="531954"/>
                </a:lnTo>
                <a:lnTo>
                  <a:pt x="137614" y="558641"/>
                </a:lnTo>
                <a:lnTo>
                  <a:pt x="175644" y="582045"/>
                </a:lnTo>
                <a:lnTo>
                  <a:pt x="217115" y="601865"/>
                </a:lnTo>
                <a:lnTo>
                  <a:pt x="261643" y="617802"/>
                </a:lnTo>
                <a:lnTo>
                  <a:pt x="308843" y="629557"/>
                </a:lnTo>
                <a:lnTo>
                  <a:pt x="358332" y="636830"/>
                </a:lnTo>
                <a:lnTo>
                  <a:pt x="409725" y="639320"/>
                </a:lnTo>
                <a:lnTo>
                  <a:pt x="2137002" y="639320"/>
                </a:lnTo>
                <a:lnTo>
                  <a:pt x="2188396" y="636830"/>
                </a:lnTo>
                <a:lnTo>
                  <a:pt x="2237885" y="629557"/>
                </a:lnTo>
                <a:lnTo>
                  <a:pt x="2285085" y="617802"/>
                </a:lnTo>
                <a:lnTo>
                  <a:pt x="2329612" y="601865"/>
                </a:lnTo>
                <a:lnTo>
                  <a:pt x="2371083" y="582045"/>
                </a:lnTo>
                <a:lnTo>
                  <a:pt x="2409114" y="558641"/>
                </a:lnTo>
                <a:lnTo>
                  <a:pt x="2443320" y="531954"/>
                </a:lnTo>
                <a:lnTo>
                  <a:pt x="2473316" y="502283"/>
                </a:lnTo>
                <a:lnTo>
                  <a:pt x="2498721" y="469928"/>
                </a:lnTo>
                <a:lnTo>
                  <a:pt x="2519148" y="435188"/>
                </a:lnTo>
                <a:lnTo>
                  <a:pt x="2534214" y="398362"/>
                </a:lnTo>
                <a:lnTo>
                  <a:pt x="2543536" y="359751"/>
                </a:lnTo>
                <a:lnTo>
                  <a:pt x="2546728" y="319655"/>
                </a:lnTo>
                <a:lnTo>
                  <a:pt x="2543536" y="279556"/>
                </a:lnTo>
                <a:lnTo>
                  <a:pt x="2534214" y="240944"/>
                </a:lnTo>
                <a:lnTo>
                  <a:pt x="2519148" y="204119"/>
                </a:lnTo>
                <a:lnTo>
                  <a:pt x="2498721" y="169379"/>
                </a:lnTo>
                <a:lnTo>
                  <a:pt x="2473316" y="137025"/>
                </a:lnTo>
                <a:lnTo>
                  <a:pt x="2443320" y="107355"/>
                </a:lnTo>
                <a:lnTo>
                  <a:pt x="2409114" y="80670"/>
                </a:lnTo>
                <a:lnTo>
                  <a:pt x="2371083" y="57269"/>
                </a:lnTo>
                <a:lnTo>
                  <a:pt x="2329612" y="37450"/>
                </a:lnTo>
                <a:lnTo>
                  <a:pt x="2285085" y="21515"/>
                </a:lnTo>
                <a:lnTo>
                  <a:pt x="2237885" y="9762"/>
                </a:lnTo>
                <a:lnTo>
                  <a:pt x="2188396" y="2490"/>
                </a:lnTo>
                <a:lnTo>
                  <a:pt x="2137002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441021" y="869031"/>
            <a:ext cx="12401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-40" dirty="0">
                <a:solidFill>
                  <a:srgbClr val="FFFFFF"/>
                </a:solidFill>
                <a:latin typeface="Arial"/>
                <a:cs typeface="Arial"/>
              </a:rPr>
              <a:t>Mesh  </a:t>
            </a:r>
            <a:r>
              <a:rPr sz="1650" spc="-2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650" spc="-60" dirty="0">
                <a:solidFill>
                  <a:srgbClr val="FFFFFF"/>
                </a:solidFill>
                <a:latin typeface="Arial"/>
                <a:cs typeface="Arial"/>
              </a:rPr>
              <a:t> Plane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788861" y="5257435"/>
            <a:ext cx="1337310" cy="664210"/>
            <a:chOff x="14788861" y="5257435"/>
            <a:chExt cx="1337310" cy="664210"/>
          </a:xfrm>
        </p:grpSpPr>
        <p:sp>
          <p:nvSpPr>
            <p:cNvPr id="34" name="object 34"/>
            <p:cNvSpPr/>
            <p:nvPr/>
          </p:nvSpPr>
          <p:spPr>
            <a:xfrm>
              <a:off x="14799339" y="5267912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4">
                  <a:moveTo>
                    <a:pt x="1104259" y="0"/>
                  </a:moveTo>
                  <a:lnTo>
                    <a:pt x="211721" y="0"/>
                  </a:lnTo>
                  <a:lnTo>
                    <a:pt x="173656" y="5177"/>
                  </a:lnTo>
                  <a:lnTo>
                    <a:pt x="137833" y="20104"/>
                  </a:lnTo>
                  <a:lnTo>
                    <a:pt x="104848" y="43873"/>
                  </a:lnTo>
                  <a:lnTo>
                    <a:pt x="75299" y="75576"/>
                  </a:lnTo>
                  <a:lnTo>
                    <a:pt x="49784" y="114307"/>
                  </a:lnTo>
                  <a:lnTo>
                    <a:pt x="28899" y="159157"/>
                  </a:lnTo>
                  <a:lnTo>
                    <a:pt x="13242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3"/>
                  </a:lnTo>
                  <a:lnTo>
                    <a:pt x="13242" y="433478"/>
                  </a:lnTo>
                  <a:lnTo>
                    <a:pt x="28899" y="483540"/>
                  </a:lnTo>
                  <a:lnTo>
                    <a:pt x="49784" y="528391"/>
                  </a:lnTo>
                  <a:lnTo>
                    <a:pt x="75299" y="567122"/>
                  </a:lnTo>
                  <a:lnTo>
                    <a:pt x="104848" y="598827"/>
                  </a:lnTo>
                  <a:lnTo>
                    <a:pt x="137833" y="622597"/>
                  </a:lnTo>
                  <a:lnTo>
                    <a:pt x="173656" y="637525"/>
                  </a:lnTo>
                  <a:lnTo>
                    <a:pt x="211721" y="642702"/>
                  </a:lnTo>
                  <a:lnTo>
                    <a:pt x="1104259" y="642702"/>
                  </a:lnTo>
                  <a:lnTo>
                    <a:pt x="1142324" y="637525"/>
                  </a:lnTo>
                  <a:lnTo>
                    <a:pt x="1178147" y="622597"/>
                  </a:lnTo>
                  <a:lnTo>
                    <a:pt x="1211132" y="598827"/>
                  </a:lnTo>
                  <a:lnTo>
                    <a:pt x="1240680" y="567122"/>
                  </a:lnTo>
                  <a:lnTo>
                    <a:pt x="1266196" y="528391"/>
                  </a:lnTo>
                  <a:lnTo>
                    <a:pt x="1287081" y="483540"/>
                  </a:lnTo>
                  <a:lnTo>
                    <a:pt x="1302738" y="433478"/>
                  </a:lnTo>
                  <a:lnTo>
                    <a:pt x="1312570" y="379113"/>
                  </a:lnTo>
                  <a:lnTo>
                    <a:pt x="1315980" y="321351"/>
                  </a:lnTo>
                  <a:lnTo>
                    <a:pt x="1312570" y="263587"/>
                  </a:lnTo>
                  <a:lnTo>
                    <a:pt x="1302738" y="209219"/>
                  </a:lnTo>
                  <a:lnTo>
                    <a:pt x="1287081" y="159157"/>
                  </a:lnTo>
                  <a:lnTo>
                    <a:pt x="1266196" y="114307"/>
                  </a:lnTo>
                  <a:lnTo>
                    <a:pt x="1240680" y="75576"/>
                  </a:lnTo>
                  <a:lnTo>
                    <a:pt x="1211132" y="43873"/>
                  </a:lnTo>
                  <a:lnTo>
                    <a:pt x="1178147" y="20104"/>
                  </a:lnTo>
                  <a:lnTo>
                    <a:pt x="1142324" y="517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799339" y="5267913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4">
                  <a:moveTo>
                    <a:pt x="211710" y="0"/>
                  </a:moveTo>
                  <a:lnTo>
                    <a:pt x="1104249" y="0"/>
                  </a:lnTo>
                  <a:lnTo>
                    <a:pt x="1142302" y="5177"/>
                  </a:lnTo>
                  <a:lnTo>
                    <a:pt x="1178119" y="20104"/>
                  </a:lnTo>
                  <a:lnTo>
                    <a:pt x="1211100" y="43873"/>
                  </a:lnTo>
                  <a:lnTo>
                    <a:pt x="1240648" y="75577"/>
                  </a:lnTo>
                  <a:lnTo>
                    <a:pt x="1266165" y="114308"/>
                  </a:lnTo>
                  <a:lnTo>
                    <a:pt x="1287053" y="159158"/>
                  </a:lnTo>
                  <a:lnTo>
                    <a:pt x="1302713" y="209221"/>
                  </a:lnTo>
                  <a:lnTo>
                    <a:pt x="1312547" y="263587"/>
                  </a:lnTo>
                  <a:lnTo>
                    <a:pt x="1315958" y="321350"/>
                  </a:lnTo>
                  <a:lnTo>
                    <a:pt x="1312547" y="379114"/>
                  </a:lnTo>
                  <a:lnTo>
                    <a:pt x="1302713" y="433480"/>
                  </a:lnTo>
                  <a:lnTo>
                    <a:pt x="1287053" y="483543"/>
                  </a:lnTo>
                  <a:lnTo>
                    <a:pt x="1266165" y="528393"/>
                  </a:lnTo>
                  <a:lnTo>
                    <a:pt x="1240648" y="567124"/>
                  </a:lnTo>
                  <a:lnTo>
                    <a:pt x="1211100" y="598828"/>
                  </a:lnTo>
                  <a:lnTo>
                    <a:pt x="1178119" y="622597"/>
                  </a:lnTo>
                  <a:lnTo>
                    <a:pt x="1142302" y="637524"/>
                  </a:lnTo>
                  <a:lnTo>
                    <a:pt x="1104249" y="642702"/>
                  </a:lnTo>
                  <a:lnTo>
                    <a:pt x="211710" y="642702"/>
                  </a:lnTo>
                  <a:lnTo>
                    <a:pt x="173655" y="637524"/>
                  </a:lnTo>
                  <a:lnTo>
                    <a:pt x="137838" y="622597"/>
                  </a:lnTo>
                  <a:lnTo>
                    <a:pt x="104856" y="598828"/>
                  </a:lnTo>
                  <a:lnTo>
                    <a:pt x="75308" y="567124"/>
                  </a:lnTo>
                  <a:lnTo>
                    <a:pt x="49791" y="528393"/>
                  </a:lnTo>
                  <a:lnTo>
                    <a:pt x="28904" y="483543"/>
                  </a:lnTo>
                  <a:lnTo>
                    <a:pt x="13245" y="433480"/>
                  </a:lnTo>
                  <a:lnTo>
                    <a:pt x="3410" y="379114"/>
                  </a:lnTo>
                  <a:lnTo>
                    <a:pt x="0" y="321350"/>
                  </a:lnTo>
                  <a:lnTo>
                    <a:pt x="3410" y="263587"/>
                  </a:lnTo>
                  <a:lnTo>
                    <a:pt x="13245" y="209221"/>
                  </a:lnTo>
                  <a:lnTo>
                    <a:pt x="28904" y="159158"/>
                  </a:lnTo>
                  <a:lnTo>
                    <a:pt x="49791" y="114308"/>
                  </a:lnTo>
                  <a:lnTo>
                    <a:pt x="75308" y="75577"/>
                  </a:lnTo>
                  <a:lnTo>
                    <a:pt x="104856" y="43873"/>
                  </a:lnTo>
                  <a:lnTo>
                    <a:pt x="137838" y="20104"/>
                  </a:lnTo>
                  <a:lnTo>
                    <a:pt x="173655" y="5177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4639680" y="5177842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Times New Roman"/>
              <a:cs typeface="Times New Roman"/>
            </a:endParaRPr>
          </a:p>
          <a:p>
            <a:pPr marL="476884" marR="391795" indent="48260">
              <a:lnSpc>
                <a:spcPts val="1320"/>
              </a:lnSpc>
            </a:pPr>
            <a:r>
              <a:rPr sz="1150" spc="-65" dirty="0">
                <a:solidFill>
                  <a:srgbClr val="FFFFFF"/>
                </a:solidFill>
                <a:latin typeface="Arial"/>
                <a:cs typeface="Arial"/>
              </a:rPr>
              <a:t>SERVICE  </a:t>
            </a:r>
            <a:r>
              <a:rPr sz="1150" spc="-60" dirty="0">
                <a:solidFill>
                  <a:srgbClr val="FFFFFF"/>
                </a:solidFill>
                <a:latin typeface="Arial"/>
                <a:cs typeface="Arial"/>
              </a:rPr>
              <a:t>REGIST</a:t>
            </a:r>
            <a:r>
              <a:rPr sz="1150" spc="-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50" spc="-6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351604" y="4910656"/>
            <a:ext cx="2138680" cy="2042795"/>
            <a:chOff x="14351604" y="4910656"/>
            <a:chExt cx="2138680" cy="2042795"/>
          </a:xfrm>
        </p:grpSpPr>
        <p:sp>
          <p:nvSpPr>
            <p:cNvPr id="38" name="object 38"/>
            <p:cNvSpPr/>
            <p:nvPr/>
          </p:nvSpPr>
          <p:spPr>
            <a:xfrm>
              <a:off x="14351604" y="4910656"/>
              <a:ext cx="2138343" cy="20423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394637" y="4933156"/>
              <a:ext cx="2052955" cy="1959610"/>
            </a:xfrm>
            <a:custGeom>
              <a:avLst/>
              <a:gdLst/>
              <a:ahLst/>
              <a:cxnLst/>
              <a:rect l="l" t="t" r="r" b="b"/>
              <a:pathLst>
                <a:path w="2052955" h="1959609">
                  <a:moveTo>
                    <a:pt x="2052497" y="0"/>
                  </a:moveTo>
                  <a:lnTo>
                    <a:pt x="1807375" y="0"/>
                  </a:lnTo>
                  <a:lnTo>
                    <a:pt x="1807375" y="245110"/>
                  </a:lnTo>
                  <a:lnTo>
                    <a:pt x="1807375" y="1714500"/>
                  </a:lnTo>
                  <a:lnTo>
                    <a:pt x="245021" y="1714500"/>
                  </a:lnTo>
                  <a:lnTo>
                    <a:pt x="245021" y="245110"/>
                  </a:lnTo>
                  <a:lnTo>
                    <a:pt x="1807375" y="245110"/>
                  </a:lnTo>
                  <a:lnTo>
                    <a:pt x="1807375" y="0"/>
                  </a:lnTo>
                  <a:lnTo>
                    <a:pt x="0" y="0"/>
                  </a:lnTo>
                  <a:lnTo>
                    <a:pt x="0" y="245110"/>
                  </a:lnTo>
                  <a:lnTo>
                    <a:pt x="0" y="1714500"/>
                  </a:lnTo>
                  <a:lnTo>
                    <a:pt x="0" y="1959610"/>
                  </a:lnTo>
                  <a:lnTo>
                    <a:pt x="2052497" y="1959610"/>
                  </a:lnTo>
                  <a:lnTo>
                    <a:pt x="2052497" y="1714931"/>
                  </a:lnTo>
                  <a:lnTo>
                    <a:pt x="2052497" y="1714500"/>
                  </a:lnTo>
                  <a:lnTo>
                    <a:pt x="2052497" y="245110"/>
                  </a:lnTo>
                  <a:lnTo>
                    <a:pt x="2052497" y="244690"/>
                  </a:lnTo>
                  <a:lnTo>
                    <a:pt x="205249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394639" y="4932803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0" y="0"/>
                  </a:moveTo>
                  <a:lnTo>
                    <a:pt x="2052515" y="0"/>
                  </a:lnTo>
                  <a:lnTo>
                    <a:pt x="2052515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7492452" y="5267933"/>
            <a:ext cx="1969770" cy="640715"/>
          </a:xfrm>
          <a:custGeom>
            <a:avLst/>
            <a:gdLst/>
            <a:ahLst/>
            <a:cxnLst/>
            <a:rect l="l" t="t" r="r" b="b"/>
            <a:pathLst>
              <a:path w="1969770" h="640714">
                <a:moveTo>
                  <a:pt x="1652379" y="0"/>
                </a:moveTo>
                <a:lnTo>
                  <a:pt x="316807" y="0"/>
                </a:lnTo>
                <a:lnTo>
                  <a:pt x="269991" y="3471"/>
                </a:lnTo>
                <a:lnTo>
                  <a:pt x="225308" y="13555"/>
                </a:lnTo>
                <a:lnTo>
                  <a:pt x="183248" y="29757"/>
                </a:lnTo>
                <a:lnTo>
                  <a:pt x="144301" y="51582"/>
                </a:lnTo>
                <a:lnTo>
                  <a:pt x="108958" y="78533"/>
                </a:lnTo>
                <a:lnTo>
                  <a:pt x="77707" y="110116"/>
                </a:lnTo>
                <a:lnTo>
                  <a:pt x="51039" y="145836"/>
                </a:lnTo>
                <a:lnTo>
                  <a:pt x="29444" y="185198"/>
                </a:lnTo>
                <a:lnTo>
                  <a:pt x="13413" y="227705"/>
                </a:lnTo>
                <a:lnTo>
                  <a:pt x="3434" y="272864"/>
                </a:lnTo>
                <a:lnTo>
                  <a:pt x="0" y="320178"/>
                </a:lnTo>
                <a:lnTo>
                  <a:pt x="3434" y="367495"/>
                </a:lnTo>
                <a:lnTo>
                  <a:pt x="13413" y="412656"/>
                </a:lnTo>
                <a:lnTo>
                  <a:pt x="29444" y="455165"/>
                </a:lnTo>
                <a:lnTo>
                  <a:pt x="51039" y="494528"/>
                </a:lnTo>
                <a:lnTo>
                  <a:pt x="77707" y="530249"/>
                </a:lnTo>
                <a:lnTo>
                  <a:pt x="108958" y="561833"/>
                </a:lnTo>
                <a:lnTo>
                  <a:pt x="144301" y="588785"/>
                </a:lnTo>
                <a:lnTo>
                  <a:pt x="183248" y="610609"/>
                </a:lnTo>
                <a:lnTo>
                  <a:pt x="225308" y="626812"/>
                </a:lnTo>
                <a:lnTo>
                  <a:pt x="269991" y="636896"/>
                </a:lnTo>
                <a:lnTo>
                  <a:pt x="316807" y="640367"/>
                </a:lnTo>
                <a:lnTo>
                  <a:pt x="1652379" y="640367"/>
                </a:lnTo>
                <a:lnTo>
                  <a:pt x="1699192" y="636896"/>
                </a:lnTo>
                <a:lnTo>
                  <a:pt x="1743872" y="626812"/>
                </a:lnTo>
                <a:lnTo>
                  <a:pt x="1785930" y="610609"/>
                </a:lnTo>
                <a:lnTo>
                  <a:pt x="1824876" y="588785"/>
                </a:lnTo>
                <a:lnTo>
                  <a:pt x="1860219" y="561833"/>
                </a:lnTo>
                <a:lnTo>
                  <a:pt x="1891469" y="530249"/>
                </a:lnTo>
                <a:lnTo>
                  <a:pt x="1918136" y="494528"/>
                </a:lnTo>
                <a:lnTo>
                  <a:pt x="1939731" y="455165"/>
                </a:lnTo>
                <a:lnTo>
                  <a:pt x="1955762" y="412656"/>
                </a:lnTo>
                <a:lnTo>
                  <a:pt x="1965740" y="367495"/>
                </a:lnTo>
                <a:lnTo>
                  <a:pt x="1969175" y="320178"/>
                </a:lnTo>
                <a:lnTo>
                  <a:pt x="1965740" y="272864"/>
                </a:lnTo>
                <a:lnTo>
                  <a:pt x="1955762" y="227705"/>
                </a:lnTo>
                <a:lnTo>
                  <a:pt x="1939731" y="185198"/>
                </a:lnTo>
                <a:lnTo>
                  <a:pt x="1918136" y="145836"/>
                </a:lnTo>
                <a:lnTo>
                  <a:pt x="1891469" y="110116"/>
                </a:lnTo>
                <a:lnTo>
                  <a:pt x="1860219" y="78533"/>
                </a:lnTo>
                <a:lnTo>
                  <a:pt x="1824876" y="51582"/>
                </a:lnTo>
                <a:lnTo>
                  <a:pt x="1785930" y="29757"/>
                </a:lnTo>
                <a:lnTo>
                  <a:pt x="1743872" y="13555"/>
                </a:lnTo>
                <a:lnTo>
                  <a:pt x="1699192" y="3471"/>
                </a:lnTo>
                <a:lnTo>
                  <a:pt x="1652379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912972" y="4932802"/>
            <a:ext cx="2880995" cy="196088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906144">
              <a:lnSpc>
                <a:spcPct val="100000"/>
              </a:lnSpc>
              <a:spcBef>
                <a:spcPts val="5"/>
              </a:spcBef>
            </a:pPr>
            <a:r>
              <a:rPr sz="1650" spc="-25" dirty="0">
                <a:solidFill>
                  <a:srgbClr val="FFFFFF"/>
                </a:solidFill>
                <a:latin typeface="Arial"/>
                <a:cs typeface="Arial"/>
              </a:rPr>
              <a:t>Microservice-2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870806" y="4910656"/>
            <a:ext cx="5293360" cy="2042795"/>
            <a:chOff x="6870806" y="4910656"/>
            <a:chExt cx="5293360" cy="2042795"/>
          </a:xfrm>
        </p:grpSpPr>
        <p:sp>
          <p:nvSpPr>
            <p:cNvPr id="44" name="object 44"/>
            <p:cNvSpPr/>
            <p:nvPr/>
          </p:nvSpPr>
          <p:spPr>
            <a:xfrm>
              <a:off x="6870806" y="4910656"/>
              <a:ext cx="2964213" cy="20423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12972" y="4932802"/>
              <a:ext cx="2880488" cy="196031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58012" y="5177842"/>
              <a:ext cx="2390775" cy="1470660"/>
            </a:xfrm>
            <a:custGeom>
              <a:avLst/>
              <a:gdLst/>
              <a:ahLst/>
              <a:cxnLst/>
              <a:rect l="l" t="t" r="r" b="b"/>
              <a:pathLst>
                <a:path w="2390775" h="1470659">
                  <a:moveTo>
                    <a:pt x="0" y="0"/>
                  </a:moveTo>
                  <a:lnTo>
                    <a:pt x="0" y="1470238"/>
                  </a:lnTo>
                  <a:lnTo>
                    <a:pt x="2390405" y="1470238"/>
                  </a:lnTo>
                  <a:lnTo>
                    <a:pt x="2390405" y="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867417" y="5761206"/>
              <a:ext cx="1134206" cy="10119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847941" y="5265578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59" y="0"/>
                  </a:moveTo>
                  <a:lnTo>
                    <a:pt x="211721" y="0"/>
                  </a:lnTo>
                  <a:lnTo>
                    <a:pt x="173656" y="5177"/>
                  </a:lnTo>
                  <a:lnTo>
                    <a:pt x="137833" y="20105"/>
                  </a:lnTo>
                  <a:lnTo>
                    <a:pt x="104848" y="43875"/>
                  </a:lnTo>
                  <a:lnTo>
                    <a:pt x="75299" y="75579"/>
                  </a:lnTo>
                  <a:lnTo>
                    <a:pt x="49784" y="114311"/>
                  </a:lnTo>
                  <a:lnTo>
                    <a:pt x="28899" y="159162"/>
                  </a:lnTo>
                  <a:lnTo>
                    <a:pt x="13242" y="209224"/>
                  </a:lnTo>
                  <a:lnTo>
                    <a:pt x="3410" y="263589"/>
                  </a:lnTo>
                  <a:lnTo>
                    <a:pt x="0" y="321351"/>
                  </a:lnTo>
                  <a:lnTo>
                    <a:pt x="3410" y="379115"/>
                  </a:lnTo>
                  <a:lnTo>
                    <a:pt x="13242" y="433483"/>
                  </a:lnTo>
                  <a:lnTo>
                    <a:pt x="28899" y="483545"/>
                  </a:lnTo>
                  <a:lnTo>
                    <a:pt x="49784" y="528395"/>
                  </a:lnTo>
                  <a:lnTo>
                    <a:pt x="75299" y="567126"/>
                  </a:lnTo>
                  <a:lnTo>
                    <a:pt x="104848" y="598829"/>
                  </a:lnTo>
                  <a:lnTo>
                    <a:pt x="137833" y="622598"/>
                  </a:lnTo>
                  <a:lnTo>
                    <a:pt x="173656" y="637525"/>
                  </a:lnTo>
                  <a:lnTo>
                    <a:pt x="211721" y="642702"/>
                  </a:lnTo>
                  <a:lnTo>
                    <a:pt x="1104259" y="642702"/>
                  </a:lnTo>
                  <a:lnTo>
                    <a:pt x="1142293" y="637525"/>
                  </a:lnTo>
                  <a:lnTo>
                    <a:pt x="1178092" y="622598"/>
                  </a:lnTo>
                  <a:lnTo>
                    <a:pt x="1211058" y="598829"/>
                  </a:lnTo>
                  <a:lnTo>
                    <a:pt x="1240594" y="567126"/>
                  </a:lnTo>
                  <a:lnTo>
                    <a:pt x="1266100" y="528395"/>
                  </a:lnTo>
                  <a:lnTo>
                    <a:pt x="1286980" y="483545"/>
                  </a:lnTo>
                  <a:lnTo>
                    <a:pt x="1302634" y="433483"/>
                  </a:lnTo>
                  <a:lnTo>
                    <a:pt x="1312466" y="379115"/>
                  </a:lnTo>
                  <a:lnTo>
                    <a:pt x="1315876" y="321351"/>
                  </a:lnTo>
                  <a:lnTo>
                    <a:pt x="1312466" y="263589"/>
                  </a:lnTo>
                  <a:lnTo>
                    <a:pt x="1302634" y="209224"/>
                  </a:lnTo>
                  <a:lnTo>
                    <a:pt x="1286980" y="159162"/>
                  </a:lnTo>
                  <a:lnTo>
                    <a:pt x="1266100" y="114311"/>
                  </a:lnTo>
                  <a:lnTo>
                    <a:pt x="1240594" y="75579"/>
                  </a:lnTo>
                  <a:lnTo>
                    <a:pt x="1211058" y="43875"/>
                  </a:lnTo>
                  <a:lnTo>
                    <a:pt x="1178092" y="20105"/>
                  </a:lnTo>
                  <a:lnTo>
                    <a:pt x="1142293" y="517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1154058" y="5448578"/>
            <a:ext cx="70866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35" dirty="0">
                <a:solidFill>
                  <a:srgbClr val="FFFFFF"/>
                </a:solidFill>
                <a:latin typeface="Arial"/>
                <a:cs typeface="Arial"/>
              </a:rPr>
              <a:t>Sidecar</a:t>
            </a:r>
            <a:endParaRPr sz="165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92452" y="8811941"/>
            <a:ext cx="1969770" cy="640715"/>
          </a:xfrm>
          <a:custGeom>
            <a:avLst/>
            <a:gdLst/>
            <a:ahLst/>
            <a:cxnLst/>
            <a:rect l="l" t="t" r="r" b="b"/>
            <a:pathLst>
              <a:path w="1969770" h="640715">
                <a:moveTo>
                  <a:pt x="1652379" y="0"/>
                </a:moveTo>
                <a:lnTo>
                  <a:pt x="316807" y="0"/>
                </a:lnTo>
                <a:lnTo>
                  <a:pt x="269991" y="3471"/>
                </a:lnTo>
                <a:lnTo>
                  <a:pt x="225308" y="13556"/>
                </a:lnTo>
                <a:lnTo>
                  <a:pt x="183248" y="29759"/>
                </a:lnTo>
                <a:lnTo>
                  <a:pt x="144301" y="51585"/>
                </a:lnTo>
                <a:lnTo>
                  <a:pt x="108958" y="78538"/>
                </a:lnTo>
                <a:lnTo>
                  <a:pt x="77707" y="110122"/>
                </a:lnTo>
                <a:lnTo>
                  <a:pt x="51039" y="145844"/>
                </a:lnTo>
                <a:lnTo>
                  <a:pt x="29444" y="185206"/>
                </a:lnTo>
                <a:lnTo>
                  <a:pt x="13413" y="227715"/>
                </a:lnTo>
                <a:lnTo>
                  <a:pt x="3434" y="272874"/>
                </a:lnTo>
                <a:lnTo>
                  <a:pt x="0" y="320189"/>
                </a:lnTo>
                <a:lnTo>
                  <a:pt x="3434" y="367503"/>
                </a:lnTo>
                <a:lnTo>
                  <a:pt x="13413" y="412662"/>
                </a:lnTo>
                <a:lnTo>
                  <a:pt x="29444" y="455171"/>
                </a:lnTo>
                <a:lnTo>
                  <a:pt x="51039" y="494534"/>
                </a:lnTo>
                <a:lnTo>
                  <a:pt x="77707" y="530255"/>
                </a:lnTo>
                <a:lnTo>
                  <a:pt x="108958" y="561840"/>
                </a:lnTo>
                <a:lnTo>
                  <a:pt x="144301" y="588793"/>
                </a:lnTo>
                <a:lnTo>
                  <a:pt x="183248" y="610618"/>
                </a:lnTo>
                <a:lnTo>
                  <a:pt x="225308" y="626821"/>
                </a:lnTo>
                <a:lnTo>
                  <a:pt x="269991" y="636906"/>
                </a:lnTo>
                <a:lnTo>
                  <a:pt x="316807" y="640378"/>
                </a:lnTo>
                <a:lnTo>
                  <a:pt x="1652379" y="640378"/>
                </a:lnTo>
                <a:lnTo>
                  <a:pt x="1699192" y="636906"/>
                </a:lnTo>
                <a:lnTo>
                  <a:pt x="1743872" y="626821"/>
                </a:lnTo>
                <a:lnTo>
                  <a:pt x="1785930" y="610618"/>
                </a:lnTo>
                <a:lnTo>
                  <a:pt x="1824876" y="588793"/>
                </a:lnTo>
                <a:lnTo>
                  <a:pt x="1860219" y="561840"/>
                </a:lnTo>
                <a:lnTo>
                  <a:pt x="1891469" y="530255"/>
                </a:lnTo>
                <a:lnTo>
                  <a:pt x="1918136" y="494534"/>
                </a:lnTo>
                <a:lnTo>
                  <a:pt x="1939731" y="455171"/>
                </a:lnTo>
                <a:lnTo>
                  <a:pt x="1955762" y="412662"/>
                </a:lnTo>
                <a:lnTo>
                  <a:pt x="1965740" y="367503"/>
                </a:lnTo>
                <a:lnTo>
                  <a:pt x="1969175" y="320189"/>
                </a:lnTo>
                <a:lnTo>
                  <a:pt x="1965740" y="272874"/>
                </a:lnTo>
                <a:lnTo>
                  <a:pt x="1955762" y="227715"/>
                </a:lnTo>
                <a:lnTo>
                  <a:pt x="1939731" y="185206"/>
                </a:lnTo>
                <a:lnTo>
                  <a:pt x="1918136" y="145844"/>
                </a:lnTo>
                <a:lnTo>
                  <a:pt x="1891469" y="110122"/>
                </a:lnTo>
                <a:lnTo>
                  <a:pt x="1860219" y="78538"/>
                </a:lnTo>
                <a:lnTo>
                  <a:pt x="1824876" y="51585"/>
                </a:lnTo>
                <a:lnTo>
                  <a:pt x="1785930" y="29759"/>
                </a:lnTo>
                <a:lnTo>
                  <a:pt x="1743872" y="13556"/>
                </a:lnTo>
                <a:lnTo>
                  <a:pt x="1699192" y="3471"/>
                </a:lnTo>
                <a:lnTo>
                  <a:pt x="1652379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912972" y="8476809"/>
            <a:ext cx="2880995" cy="196088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906144">
              <a:lnSpc>
                <a:spcPct val="100000"/>
              </a:lnSpc>
              <a:spcBef>
                <a:spcPts val="5"/>
              </a:spcBef>
            </a:pPr>
            <a:r>
              <a:rPr sz="1650" spc="-25" dirty="0">
                <a:solidFill>
                  <a:srgbClr val="FFFFFF"/>
                </a:solidFill>
                <a:latin typeface="Arial"/>
                <a:cs typeface="Arial"/>
              </a:rPr>
              <a:t>Microservice-3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870806" y="8454007"/>
            <a:ext cx="5293360" cy="2042795"/>
            <a:chOff x="6870806" y="8454007"/>
            <a:chExt cx="5293360" cy="2042795"/>
          </a:xfrm>
        </p:grpSpPr>
        <p:sp>
          <p:nvSpPr>
            <p:cNvPr id="53" name="object 53"/>
            <p:cNvSpPr/>
            <p:nvPr/>
          </p:nvSpPr>
          <p:spPr>
            <a:xfrm>
              <a:off x="6870806" y="8454007"/>
              <a:ext cx="2964213" cy="20423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12972" y="8476809"/>
              <a:ext cx="2880488" cy="196032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58012" y="8721849"/>
              <a:ext cx="2390775" cy="1470660"/>
            </a:xfrm>
            <a:custGeom>
              <a:avLst/>
              <a:gdLst/>
              <a:ahLst/>
              <a:cxnLst/>
              <a:rect l="l" t="t" r="r" b="b"/>
              <a:pathLst>
                <a:path w="2390775" h="1470659">
                  <a:moveTo>
                    <a:pt x="0" y="0"/>
                  </a:moveTo>
                  <a:lnTo>
                    <a:pt x="0" y="1470238"/>
                  </a:lnTo>
                  <a:lnTo>
                    <a:pt x="2390405" y="1470238"/>
                  </a:lnTo>
                  <a:lnTo>
                    <a:pt x="2390405" y="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867417" y="9305225"/>
              <a:ext cx="1134206" cy="10119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847941" y="8809595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59" y="0"/>
                  </a:moveTo>
                  <a:lnTo>
                    <a:pt x="211721" y="0"/>
                  </a:lnTo>
                  <a:lnTo>
                    <a:pt x="173656" y="5177"/>
                  </a:lnTo>
                  <a:lnTo>
                    <a:pt x="137833" y="20104"/>
                  </a:lnTo>
                  <a:lnTo>
                    <a:pt x="104848" y="43873"/>
                  </a:lnTo>
                  <a:lnTo>
                    <a:pt x="75299" y="75576"/>
                  </a:lnTo>
                  <a:lnTo>
                    <a:pt x="49784" y="114307"/>
                  </a:lnTo>
                  <a:lnTo>
                    <a:pt x="28899" y="159157"/>
                  </a:lnTo>
                  <a:lnTo>
                    <a:pt x="13242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3"/>
                  </a:lnTo>
                  <a:lnTo>
                    <a:pt x="13242" y="433478"/>
                  </a:lnTo>
                  <a:lnTo>
                    <a:pt x="28899" y="483540"/>
                  </a:lnTo>
                  <a:lnTo>
                    <a:pt x="49784" y="528391"/>
                  </a:lnTo>
                  <a:lnTo>
                    <a:pt x="75299" y="567122"/>
                  </a:lnTo>
                  <a:lnTo>
                    <a:pt x="104848" y="598827"/>
                  </a:lnTo>
                  <a:lnTo>
                    <a:pt x="137833" y="622597"/>
                  </a:lnTo>
                  <a:lnTo>
                    <a:pt x="173656" y="637525"/>
                  </a:lnTo>
                  <a:lnTo>
                    <a:pt x="211721" y="642702"/>
                  </a:lnTo>
                  <a:lnTo>
                    <a:pt x="1104259" y="642702"/>
                  </a:lnTo>
                  <a:lnTo>
                    <a:pt x="1142293" y="637525"/>
                  </a:lnTo>
                  <a:lnTo>
                    <a:pt x="1178092" y="622597"/>
                  </a:lnTo>
                  <a:lnTo>
                    <a:pt x="1211058" y="598827"/>
                  </a:lnTo>
                  <a:lnTo>
                    <a:pt x="1240594" y="567122"/>
                  </a:lnTo>
                  <a:lnTo>
                    <a:pt x="1266100" y="528391"/>
                  </a:lnTo>
                  <a:lnTo>
                    <a:pt x="1286980" y="483540"/>
                  </a:lnTo>
                  <a:lnTo>
                    <a:pt x="1302634" y="433478"/>
                  </a:lnTo>
                  <a:lnTo>
                    <a:pt x="1312466" y="379113"/>
                  </a:lnTo>
                  <a:lnTo>
                    <a:pt x="1315876" y="321351"/>
                  </a:lnTo>
                  <a:lnTo>
                    <a:pt x="1312466" y="263587"/>
                  </a:lnTo>
                  <a:lnTo>
                    <a:pt x="1302634" y="209219"/>
                  </a:lnTo>
                  <a:lnTo>
                    <a:pt x="1286980" y="159157"/>
                  </a:lnTo>
                  <a:lnTo>
                    <a:pt x="1266100" y="114307"/>
                  </a:lnTo>
                  <a:lnTo>
                    <a:pt x="1240594" y="75576"/>
                  </a:lnTo>
                  <a:lnTo>
                    <a:pt x="1211058" y="43873"/>
                  </a:lnTo>
                  <a:lnTo>
                    <a:pt x="1178092" y="20104"/>
                  </a:lnTo>
                  <a:lnTo>
                    <a:pt x="1142293" y="517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1154058" y="8992596"/>
            <a:ext cx="70866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35" dirty="0">
                <a:solidFill>
                  <a:srgbClr val="FFFFFF"/>
                </a:solidFill>
                <a:latin typeface="Arial"/>
                <a:cs typeface="Arial"/>
              </a:rPr>
              <a:t>Sidecar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560082" y="8050508"/>
            <a:ext cx="7077075" cy="2846705"/>
            <a:chOff x="6560082" y="8050508"/>
            <a:chExt cx="7077075" cy="2846705"/>
          </a:xfrm>
        </p:grpSpPr>
        <p:sp>
          <p:nvSpPr>
            <p:cNvPr id="60" name="object 60"/>
            <p:cNvSpPr/>
            <p:nvPr/>
          </p:nvSpPr>
          <p:spPr>
            <a:xfrm>
              <a:off x="10400447" y="8450572"/>
              <a:ext cx="2138343" cy="20458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443157" y="8474485"/>
              <a:ext cx="2052481" cy="19603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443157" y="847448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  <a:path w="2052954" h="1960879">
                  <a:moveTo>
                    <a:pt x="245040" y="245039"/>
                  </a:moveTo>
                  <a:lnTo>
                    <a:pt x="245040" y="1715278"/>
                  </a:lnTo>
                  <a:lnTo>
                    <a:pt x="1807479" y="1715278"/>
                  </a:lnTo>
                  <a:lnTo>
                    <a:pt x="1807479" y="245039"/>
                  </a:lnTo>
                  <a:lnTo>
                    <a:pt x="245040" y="245039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70553" y="8060979"/>
              <a:ext cx="6210935" cy="2825750"/>
            </a:xfrm>
            <a:custGeom>
              <a:avLst/>
              <a:gdLst/>
              <a:ahLst/>
              <a:cxnLst/>
              <a:rect l="l" t="t" r="r" b="b"/>
              <a:pathLst>
                <a:path w="6210934" h="2825750">
                  <a:moveTo>
                    <a:pt x="0" y="0"/>
                  </a:moveTo>
                  <a:lnTo>
                    <a:pt x="6210912" y="0"/>
                  </a:lnTo>
                  <a:lnTo>
                    <a:pt x="6210912" y="2825397"/>
                  </a:lnTo>
                  <a:lnTo>
                    <a:pt x="0" y="282539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014241" y="9090801"/>
              <a:ext cx="1610360" cy="0"/>
            </a:xfrm>
            <a:custGeom>
              <a:avLst/>
              <a:gdLst/>
              <a:ahLst/>
              <a:cxnLst/>
              <a:rect l="l" t="t" r="r" b="b"/>
              <a:pathLst>
                <a:path w="1610359">
                  <a:moveTo>
                    <a:pt x="160995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001614" y="9038456"/>
              <a:ext cx="1635760" cy="104775"/>
            </a:xfrm>
            <a:custGeom>
              <a:avLst/>
              <a:gdLst/>
              <a:ahLst/>
              <a:cxnLst/>
              <a:rect l="l" t="t" r="r" b="b"/>
              <a:pathLst>
                <a:path w="1635759" h="104775">
                  <a:moveTo>
                    <a:pt x="62826" y="0"/>
                  </a:moveTo>
                  <a:lnTo>
                    <a:pt x="0" y="52349"/>
                  </a:lnTo>
                  <a:lnTo>
                    <a:pt x="62826" y="104711"/>
                  </a:lnTo>
                  <a:lnTo>
                    <a:pt x="62826" y="0"/>
                  </a:lnTo>
                  <a:close/>
                </a:path>
                <a:path w="1635759" h="104775">
                  <a:moveTo>
                    <a:pt x="1635137" y="52349"/>
                  </a:moveTo>
                  <a:lnTo>
                    <a:pt x="1572310" y="0"/>
                  </a:lnTo>
                  <a:lnTo>
                    <a:pt x="1572310" y="104711"/>
                  </a:lnTo>
                  <a:lnTo>
                    <a:pt x="1635137" y="52349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812107" y="9305225"/>
              <a:ext cx="1134195" cy="10119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14259042" y="8450581"/>
            <a:ext cx="2138680" cy="2042795"/>
            <a:chOff x="14259042" y="8450581"/>
            <a:chExt cx="2138680" cy="2042795"/>
          </a:xfrm>
        </p:grpSpPr>
        <p:sp>
          <p:nvSpPr>
            <p:cNvPr id="68" name="object 68"/>
            <p:cNvSpPr/>
            <p:nvPr/>
          </p:nvSpPr>
          <p:spPr>
            <a:xfrm>
              <a:off x="14259042" y="8450581"/>
              <a:ext cx="2138343" cy="20423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302385" y="8472646"/>
              <a:ext cx="2052955" cy="1959610"/>
            </a:xfrm>
            <a:custGeom>
              <a:avLst/>
              <a:gdLst/>
              <a:ahLst/>
              <a:cxnLst/>
              <a:rect l="l" t="t" r="r" b="b"/>
              <a:pathLst>
                <a:path w="2052955" h="1959609">
                  <a:moveTo>
                    <a:pt x="2052510" y="0"/>
                  </a:moveTo>
                  <a:lnTo>
                    <a:pt x="1807489" y="0"/>
                  </a:lnTo>
                  <a:lnTo>
                    <a:pt x="1807489" y="245110"/>
                  </a:lnTo>
                  <a:lnTo>
                    <a:pt x="1807489" y="1714500"/>
                  </a:lnTo>
                  <a:lnTo>
                    <a:pt x="245021" y="1714500"/>
                  </a:lnTo>
                  <a:lnTo>
                    <a:pt x="245021" y="245110"/>
                  </a:lnTo>
                  <a:lnTo>
                    <a:pt x="1807489" y="245110"/>
                  </a:lnTo>
                  <a:lnTo>
                    <a:pt x="1807489" y="0"/>
                  </a:lnTo>
                  <a:lnTo>
                    <a:pt x="0" y="0"/>
                  </a:lnTo>
                  <a:lnTo>
                    <a:pt x="0" y="245110"/>
                  </a:lnTo>
                  <a:lnTo>
                    <a:pt x="0" y="1714500"/>
                  </a:lnTo>
                  <a:lnTo>
                    <a:pt x="0" y="1959610"/>
                  </a:lnTo>
                  <a:lnTo>
                    <a:pt x="2052510" y="1959610"/>
                  </a:lnTo>
                  <a:lnTo>
                    <a:pt x="2052510" y="1714792"/>
                  </a:lnTo>
                  <a:lnTo>
                    <a:pt x="2052510" y="1714500"/>
                  </a:lnTo>
                  <a:lnTo>
                    <a:pt x="2052510" y="245110"/>
                  </a:lnTo>
                  <a:lnTo>
                    <a:pt x="2052510" y="244551"/>
                  </a:lnTo>
                  <a:lnTo>
                    <a:pt x="205251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302391" y="8472150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707091" y="8989391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5" h="563245">
                  <a:moveTo>
                    <a:pt x="1104259" y="0"/>
                  </a:moveTo>
                  <a:lnTo>
                    <a:pt x="211721" y="0"/>
                  </a:lnTo>
                  <a:lnTo>
                    <a:pt x="169043" y="5717"/>
                  </a:lnTo>
                  <a:lnTo>
                    <a:pt x="129297" y="22115"/>
                  </a:lnTo>
                  <a:lnTo>
                    <a:pt x="93333" y="48063"/>
                  </a:lnTo>
                  <a:lnTo>
                    <a:pt x="62000" y="82428"/>
                  </a:lnTo>
                  <a:lnTo>
                    <a:pt x="36150" y="124079"/>
                  </a:lnTo>
                  <a:lnTo>
                    <a:pt x="16633" y="171885"/>
                  </a:lnTo>
                  <a:lnTo>
                    <a:pt x="4300" y="224715"/>
                  </a:lnTo>
                  <a:lnTo>
                    <a:pt x="0" y="281436"/>
                  </a:lnTo>
                  <a:lnTo>
                    <a:pt x="4300" y="338154"/>
                  </a:lnTo>
                  <a:lnTo>
                    <a:pt x="16633" y="390982"/>
                  </a:lnTo>
                  <a:lnTo>
                    <a:pt x="36150" y="438788"/>
                  </a:lnTo>
                  <a:lnTo>
                    <a:pt x="62000" y="480440"/>
                  </a:lnTo>
                  <a:lnTo>
                    <a:pt x="93333" y="514807"/>
                  </a:lnTo>
                  <a:lnTo>
                    <a:pt x="129297" y="540755"/>
                  </a:lnTo>
                  <a:lnTo>
                    <a:pt x="169043" y="557154"/>
                  </a:lnTo>
                  <a:lnTo>
                    <a:pt x="211721" y="562872"/>
                  </a:lnTo>
                  <a:lnTo>
                    <a:pt x="1104259" y="562872"/>
                  </a:lnTo>
                  <a:lnTo>
                    <a:pt x="1146937" y="557154"/>
                  </a:lnTo>
                  <a:lnTo>
                    <a:pt x="1186683" y="540755"/>
                  </a:lnTo>
                  <a:lnTo>
                    <a:pt x="1222647" y="514807"/>
                  </a:lnTo>
                  <a:lnTo>
                    <a:pt x="1253980" y="480440"/>
                  </a:lnTo>
                  <a:lnTo>
                    <a:pt x="1279829" y="438788"/>
                  </a:lnTo>
                  <a:lnTo>
                    <a:pt x="1299346" y="390982"/>
                  </a:lnTo>
                  <a:lnTo>
                    <a:pt x="1311680" y="338154"/>
                  </a:lnTo>
                  <a:lnTo>
                    <a:pt x="1315980" y="281436"/>
                  </a:lnTo>
                  <a:lnTo>
                    <a:pt x="1311680" y="224715"/>
                  </a:lnTo>
                  <a:lnTo>
                    <a:pt x="1299346" y="171885"/>
                  </a:lnTo>
                  <a:lnTo>
                    <a:pt x="1279829" y="124079"/>
                  </a:lnTo>
                  <a:lnTo>
                    <a:pt x="1253980" y="82428"/>
                  </a:lnTo>
                  <a:lnTo>
                    <a:pt x="1222647" y="48063"/>
                  </a:lnTo>
                  <a:lnTo>
                    <a:pt x="1186683" y="22115"/>
                  </a:lnTo>
                  <a:lnTo>
                    <a:pt x="1146937" y="571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707091" y="8989391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5" h="563245">
                  <a:moveTo>
                    <a:pt x="211710" y="0"/>
                  </a:moveTo>
                  <a:lnTo>
                    <a:pt x="1104249" y="0"/>
                  </a:lnTo>
                  <a:lnTo>
                    <a:pt x="1146914" y="5717"/>
                  </a:lnTo>
                  <a:lnTo>
                    <a:pt x="1186654" y="22116"/>
                  </a:lnTo>
                  <a:lnTo>
                    <a:pt x="1222615" y="48065"/>
                  </a:lnTo>
                  <a:lnTo>
                    <a:pt x="1253948" y="82431"/>
                  </a:lnTo>
                  <a:lnTo>
                    <a:pt x="1279800" y="124083"/>
                  </a:lnTo>
                  <a:lnTo>
                    <a:pt x="1299320" y="171890"/>
                  </a:lnTo>
                  <a:lnTo>
                    <a:pt x="1311657" y="224719"/>
                  </a:lnTo>
                  <a:lnTo>
                    <a:pt x="1315958" y="281439"/>
                  </a:lnTo>
                  <a:lnTo>
                    <a:pt x="1311657" y="338158"/>
                  </a:lnTo>
                  <a:lnTo>
                    <a:pt x="1299320" y="390988"/>
                  </a:lnTo>
                  <a:lnTo>
                    <a:pt x="1279800" y="438794"/>
                  </a:lnTo>
                  <a:lnTo>
                    <a:pt x="1253948" y="480446"/>
                  </a:lnTo>
                  <a:lnTo>
                    <a:pt x="1222615" y="514812"/>
                  </a:lnTo>
                  <a:lnTo>
                    <a:pt x="1186654" y="540761"/>
                  </a:lnTo>
                  <a:lnTo>
                    <a:pt x="1146914" y="557160"/>
                  </a:lnTo>
                  <a:lnTo>
                    <a:pt x="1104249" y="562878"/>
                  </a:lnTo>
                  <a:lnTo>
                    <a:pt x="211710" y="562878"/>
                  </a:lnTo>
                  <a:lnTo>
                    <a:pt x="169043" y="557160"/>
                  </a:lnTo>
                  <a:lnTo>
                    <a:pt x="129303" y="540761"/>
                  </a:lnTo>
                  <a:lnTo>
                    <a:pt x="93341" y="514812"/>
                  </a:lnTo>
                  <a:lnTo>
                    <a:pt x="62008" y="480446"/>
                  </a:lnTo>
                  <a:lnTo>
                    <a:pt x="36156" y="438794"/>
                  </a:lnTo>
                  <a:lnTo>
                    <a:pt x="16637" y="390988"/>
                  </a:lnTo>
                  <a:lnTo>
                    <a:pt x="4301" y="338158"/>
                  </a:lnTo>
                  <a:lnTo>
                    <a:pt x="0" y="281439"/>
                  </a:lnTo>
                  <a:lnTo>
                    <a:pt x="4301" y="224719"/>
                  </a:lnTo>
                  <a:lnTo>
                    <a:pt x="16637" y="171890"/>
                  </a:lnTo>
                  <a:lnTo>
                    <a:pt x="36156" y="124083"/>
                  </a:lnTo>
                  <a:lnTo>
                    <a:pt x="62008" y="82431"/>
                  </a:lnTo>
                  <a:lnTo>
                    <a:pt x="93341" y="48065"/>
                  </a:lnTo>
                  <a:lnTo>
                    <a:pt x="129303" y="22116"/>
                  </a:lnTo>
                  <a:lnTo>
                    <a:pt x="169043" y="5717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17103352" y="1538654"/>
            <a:ext cx="2138680" cy="2042795"/>
            <a:chOff x="17103352" y="1538654"/>
            <a:chExt cx="2138680" cy="2042795"/>
          </a:xfrm>
        </p:grpSpPr>
        <p:sp>
          <p:nvSpPr>
            <p:cNvPr id="74" name="object 74"/>
            <p:cNvSpPr/>
            <p:nvPr/>
          </p:nvSpPr>
          <p:spPr>
            <a:xfrm>
              <a:off x="17103352" y="1538654"/>
              <a:ext cx="2138343" cy="204238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146066" y="1560035"/>
              <a:ext cx="2052955" cy="1959610"/>
            </a:xfrm>
            <a:custGeom>
              <a:avLst/>
              <a:gdLst/>
              <a:ahLst/>
              <a:cxnLst/>
              <a:rect l="l" t="t" r="r" b="b"/>
              <a:pathLst>
                <a:path w="2052955" h="1959610">
                  <a:moveTo>
                    <a:pt x="2052510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59610"/>
                  </a:lnTo>
                  <a:lnTo>
                    <a:pt x="2052510" y="1959610"/>
                  </a:lnTo>
                  <a:lnTo>
                    <a:pt x="2052510" y="1715770"/>
                  </a:lnTo>
                  <a:lnTo>
                    <a:pt x="245021" y="1715770"/>
                  </a:lnTo>
                  <a:lnTo>
                    <a:pt x="245021" y="245110"/>
                  </a:lnTo>
                  <a:lnTo>
                    <a:pt x="1807489" y="245110"/>
                  </a:lnTo>
                  <a:lnTo>
                    <a:pt x="1807489" y="1715185"/>
                  </a:lnTo>
                  <a:lnTo>
                    <a:pt x="2052510" y="1715185"/>
                  </a:lnTo>
                  <a:lnTo>
                    <a:pt x="2052510" y="245110"/>
                  </a:lnTo>
                  <a:lnTo>
                    <a:pt x="2052510" y="244957"/>
                  </a:lnTo>
                  <a:lnTo>
                    <a:pt x="205251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146074" y="1559942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550878" y="1997897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5" h="571500">
                  <a:moveTo>
                    <a:pt x="1104154" y="0"/>
                  </a:moveTo>
                  <a:lnTo>
                    <a:pt x="211616" y="0"/>
                  </a:lnTo>
                  <a:lnTo>
                    <a:pt x="173582" y="4603"/>
                  </a:lnTo>
                  <a:lnTo>
                    <a:pt x="137783" y="17874"/>
                  </a:lnTo>
                  <a:lnTo>
                    <a:pt x="104817" y="39006"/>
                  </a:lnTo>
                  <a:lnTo>
                    <a:pt x="75281" y="67193"/>
                  </a:lnTo>
                  <a:lnTo>
                    <a:pt x="49775" y="101628"/>
                  </a:lnTo>
                  <a:lnTo>
                    <a:pt x="28895" y="141504"/>
                  </a:lnTo>
                  <a:lnTo>
                    <a:pt x="13241" y="186014"/>
                  </a:lnTo>
                  <a:lnTo>
                    <a:pt x="3410" y="234351"/>
                  </a:lnTo>
                  <a:lnTo>
                    <a:pt x="0" y="285708"/>
                  </a:lnTo>
                  <a:lnTo>
                    <a:pt x="3410" y="337066"/>
                  </a:lnTo>
                  <a:lnTo>
                    <a:pt x="13241" y="385403"/>
                  </a:lnTo>
                  <a:lnTo>
                    <a:pt x="28895" y="429912"/>
                  </a:lnTo>
                  <a:lnTo>
                    <a:pt x="49775" y="469788"/>
                  </a:lnTo>
                  <a:lnTo>
                    <a:pt x="75281" y="504223"/>
                  </a:lnTo>
                  <a:lnTo>
                    <a:pt x="104817" y="532410"/>
                  </a:lnTo>
                  <a:lnTo>
                    <a:pt x="137783" y="553542"/>
                  </a:lnTo>
                  <a:lnTo>
                    <a:pt x="173582" y="566814"/>
                  </a:lnTo>
                  <a:lnTo>
                    <a:pt x="211616" y="571417"/>
                  </a:lnTo>
                  <a:lnTo>
                    <a:pt x="1104154" y="571417"/>
                  </a:lnTo>
                  <a:lnTo>
                    <a:pt x="1142219" y="566814"/>
                  </a:lnTo>
                  <a:lnTo>
                    <a:pt x="1178043" y="553542"/>
                  </a:lnTo>
                  <a:lnTo>
                    <a:pt x="1211027" y="532410"/>
                  </a:lnTo>
                  <a:lnTo>
                    <a:pt x="1240576" y="504223"/>
                  </a:lnTo>
                  <a:lnTo>
                    <a:pt x="1266091" y="469788"/>
                  </a:lnTo>
                  <a:lnTo>
                    <a:pt x="1286976" y="429912"/>
                  </a:lnTo>
                  <a:lnTo>
                    <a:pt x="1302633" y="385403"/>
                  </a:lnTo>
                  <a:lnTo>
                    <a:pt x="1312466" y="337066"/>
                  </a:lnTo>
                  <a:lnTo>
                    <a:pt x="1315876" y="285708"/>
                  </a:lnTo>
                  <a:lnTo>
                    <a:pt x="1312466" y="234351"/>
                  </a:lnTo>
                  <a:lnTo>
                    <a:pt x="1302633" y="186014"/>
                  </a:lnTo>
                  <a:lnTo>
                    <a:pt x="1286976" y="141504"/>
                  </a:lnTo>
                  <a:lnTo>
                    <a:pt x="1266091" y="101628"/>
                  </a:lnTo>
                  <a:lnTo>
                    <a:pt x="1240576" y="67193"/>
                  </a:lnTo>
                  <a:lnTo>
                    <a:pt x="1211027" y="39006"/>
                  </a:lnTo>
                  <a:lnTo>
                    <a:pt x="1178043" y="17874"/>
                  </a:lnTo>
                  <a:lnTo>
                    <a:pt x="1142219" y="4603"/>
                  </a:lnTo>
                  <a:lnTo>
                    <a:pt x="1104154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550878" y="1997897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5" h="571500">
                  <a:moveTo>
                    <a:pt x="211710" y="0"/>
                  </a:moveTo>
                  <a:lnTo>
                    <a:pt x="1104249" y="0"/>
                  </a:lnTo>
                  <a:lnTo>
                    <a:pt x="1142303" y="4603"/>
                  </a:lnTo>
                  <a:lnTo>
                    <a:pt x="1178119" y="17874"/>
                  </a:lnTo>
                  <a:lnTo>
                    <a:pt x="1211101" y="39007"/>
                  </a:lnTo>
                  <a:lnTo>
                    <a:pt x="1240649" y="67195"/>
                  </a:lnTo>
                  <a:lnTo>
                    <a:pt x="1266165" y="101630"/>
                  </a:lnTo>
                  <a:lnTo>
                    <a:pt x="1287053" y="141506"/>
                  </a:lnTo>
                  <a:lnTo>
                    <a:pt x="1302713" y="186016"/>
                  </a:lnTo>
                  <a:lnTo>
                    <a:pt x="1312547" y="234353"/>
                  </a:lnTo>
                  <a:lnTo>
                    <a:pt x="1315958" y="285710"/>
                  </a:lnTo>
                  <a:lnTo>
                    <a:pt x="1312547" y="337067"/>
                  </a:lnTo>
                  <a:lnTo>
                    <a:pt x="1302713" y="385404"/>
                  </a:lnTo>
                  <a:lnTo>
                    <a:pt x="1287053" y="429914"/>
                  </a:lnTo>
                  <a:lnTo>
                    <a:pt x="1266165" y="469790"/>
                  </a:lnTo>
                  <a:lnTo>
                    <a:pt x="1240649" y="504225"/>
                  </a:lnTo>
                  <a:lnTo>
                    <a:pt x="1211101" y="532413"/>
                  </a:lnTo>
                  <a:lnTo>
                    <a:pt x="1178119" y="553546"/>
                  </a:lnTo>
                  <a:lnTo>
                    <a:pt x="1142303" y="566818"/>
                  </a:lnTo>
                  <a:lnTo>
                    <a:pt x="1104249" y="571421"/>
                  </a:lnTo>
                  <a:lnTo>
                    <a:pt x="211710" y="571421"/>
                  </a:lnTo>
                  <a:lnTo>
                    <a:pt x="173655" y="566818"/>
                  </a:lnTo>
                  <a:lnTo>
                    <a:pt x="137838" y="553546"/>
                  </a:lnTo>
                  <a:lnTo>
                    <a:pt x="104856" y="532413"/>
                  </a:lnTo>
                  <a:lnTo>
                    <a:pt x="75308" y="504225"/>
                  </a:lnTo>
                  <a:lnTo>
                    <a:pt x="49791" y="469790"/>
                  </a:lnTo>
                  <a:lnTo>
                    <a:pt x="28904" y="429914"/>
                  </a:lnTo>
                  <a:lnTo>
                    <a:pt x="13245" y="385404"/>
                  </a:lnTo>
                  <a:lnTo>
                    <a:pt x="3410" y="337067"/>
                  </a:lnTo>
                  <a:lnTo>
                    <a:pt x="0" y="285710"/>
                  </a:lnTo>
                  <a:lnTo>
                    <a:pt x="3410" y="234353"/>
                  </a:lnTo>
                  <a:lnTo>
                    <a:pt x="13245" y="186016"/>
                  </a:lnTo>
                  <a:lnTo>
                    <a:pt x="28904" y="141506"/>
                  </a:lnTo>
                  <a:lnTo>
                    <a:pt x="49791" y="101630"/>
                  </a:lnTo>
                  <a:lnTo>
                    <a:pt x="75308" y="67195"/>
                  </a:lnTo>
                  <a:lnTo>
                    <a:pt x="104856" y="39007"/>
                  </a:lnTo>
                  <a:lnTo>
                    <a:pt x="137838" y="17874"/>
                  </a:lnTo>
                  <a:lnTo>
                    <a:pt x="173655" y="4603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6560082" y="4506491"/>
            <a:ext cx="7239000" cy="2846705"/>
            <a:chOff x="6560082" y="4506491"/>
            <a:chExt cx="7239000" cy="2846705"/>
          </a:xfrm>
        </p:grpSpPr>
        <p:sp>
          <p:nvSpPr>
            <p:cNvPr id="80" name="object 80"/>
            <p:cNvSpPr/>
            <p:nvPr/>
          </p:nvSpPr>
          <p:spPr>
            <a:xfrm>
              <a:off x="10400447" y="4907222"/>
              <a:ext cx="2138343" cy="204582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443157" y="4930467"/>
              <a:ext cx="2052481" cy="196031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443157" y="4930467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  <a:path w="2052954" h="1960879">
                  <a:moveTo>
                    <a:pt x="245040" y="245040"/>
                  </a:moveTo>
                  <a:lnTo>
                    <a:pt x="245040" y="1715278"/>
                  </a:lnTo>
                  <a:lnTo>
                    <a:pt x="1807479" y="1715278"/>
                  </a:lnTo>
                  <a:lnTo>
                    <a:pt x="1807479" y="245040"/>
                  </a:lnTo>
                  <a:lnTo>
                    <a:pt x="245040" y="24504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70553" y="4516962"/>
              <a:ext cx="6210935" cy="2825750"/>
            </a:xfrm>
            <a:custGeom>
              <a:avLst/>
              <a:gdLst/>
              <a:ahLst/>
              <a:cxnLst/>
              <a:rect l="l" t="t" r="r" b="b"/>
              <a:pathLst>
                <a:path w="6210934" h="2825750">
                  <a:moveTo>
                    <a:pt x="0" y="0"/>
                  </a:moveTo>
                  <a:lnTo>
                    <a:pt x="6210912" y="0"/>
                  </a:lnTo>
                  <a:lnTo>
                    <a:pt x="6210912" y="2825397"/>
                  </a:lnTo>
                  <a:lnTo>
                    <a:pt x="0" y="282539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2176435" y="5653796"/>
              <a:ext cx="1610360" cy="0"/>
            </a:xfrm>
            <a:custGeom>
              <a:avLst/>
              <a:gdLst/>
              <a:ahLst/>
              <a:cxnLst/>
              <a:rect l="l" t="t" r="r" b="b"/>
              <a:pathLst>
                <a:path w="1610359">
                  <a:moveTo>
                    <a:pt x="1609951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163806" y="5601442"/>
              <a:ext cx="1635760" cy="104775"/>
            </a:xfrm>
            <a:custGeom>
              <a:avLst/>
              <a:gdLst/>
              <a:ahLst/>
              <a:cxnLst/>
              <a:rect l="l" t="t" r="r" b="b"/>
              <a:pathLst>
                <a:path w="1635759" h="104775">
                  <a:moveTo>
                    <a:pt x="62826" y="0"/>
                  </a:moveTo>
                  <a:lnTo>
                    <a:pt x="0" y="52362"/>
                  </a:lnTo>
                  <a:lnTo>
                    <a:pt x="62826" y="104711"/>
                  </a:lnTo>
                  <a:lnTo>
                    <a:pt x="62826" y="0"/>
                  </a:lnTo>
                  <a:close/>
                </a:path>
                <a:path w="1635759" h="104775">
                  <a:moveTo>
                    <a:pt x="1635137" y="52362"/>
                  </a:moveTo>
                  <a:lnTo>
                    <a:pt x="1572310" y="0"/>
                  </a:lnTo>
                  <a:lnTo>
                    <a:pt x="1572310" y="104711"/>
                  </a:lnTo>
                  <a:lnTo>
                    <a:pt x="1635137" y="52362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812107" y="5761206"/>
              <a:ext cx="1134195" cy="10119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4547431" y="8717190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591820" marR="418465" indent="-88265">
              <a:lnSpc>
                <a:spcPts val="1320"/>
              </a:lnSpc>
            </a:pP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ROUTING  </a:t>
            </a:r>
            <a:r>
              <a:rPr sz="1150" spc="-50" dirty="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endParaRPr sz="11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7391115" y="1804982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774700" marR="374015" indent="-315595">
              <a:lnSpc>
                <a:spcPts val="1320"/>
              </a:lnSpc>
              <a:spcBef>
                <a:spcPts val="985"/>
              </a:spcBef>
            </a:pPr>
            <a:r>
              <a:rPr sz="1150" spc="-55" dirty="0">
                <a:solidFill>
                  <a:srgbClr val="FFFFFF"/>
                </a:solidFill>
                <a:latin typeface="Arial"/>
                <a:cs typeface="Arial"/>
              </a:rPr>
              <a:t>TELEMETR  </a:t>
            </a:r>
            <a:r>
              <a:rPr sz="1150" spc="-6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7082726" y="4910656"/>
            <a:ext cx="2135505" cy="2042795"/>
            <a:chOff x="17082726" y="4910656"/>
            <a:chExt cx="2135505" cy="2042795"/>
          </a:xfrm>
        </p:grpSpPr>
        <p:sp>
          <p:nvSpPr>
            <p:cNvPr id="90" name="object 90"/>
            <p:cNvSpPr/>
            <p:nvPr/>
          </p:nvSpPr>
          <p:spPr>
            <a:xfrm>
              <a:off x="17082726" y="4910656"/>
              <a:ext cx="2134919" cy="20423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122928" y="4933156"/>
              <a:ext cx="2052955" cy="1959610"/>
            </a:xfrm>
            <a:custGeom>
              <a:avLst/>
              <a:gdLst/>
              <a:ahLst/>
              <a:cxnLst/>
              <a:rect l="l" t="t" r="r" b="b"/>
              <a:pathLst>
                <a:path w="2052955" h="1959609">
                  <a:moveTo>
                    <a:pt x="2052497" y="0"/>
                  </a:moveTo>
                  <a:lnTo>
                    <a:pt x="1807489" y="0"/>
                  </a:lnTo>
                  <a:lnTo>
                    <a:pt x="1807489" y="245110"/>
                  </a:lnTo>
                  <a:lnTo>
                    <a:pt x="1807489" y="1714500"/>
                  </a:lnTo>
                  <a:lnTo>
                    <a:pt x="245021" y="1714500"/>
                  </a:lnTo>
                  <a:lnTo>
                    <a:pt x="245021" y="245110"/>
                  </a:lnTo>
                  <a:lnTo>
                    <a:pt x="1807489" y="245110"/>
                  </a:lnTo>
                  <a:lnTo>
                    <a:pt x="1807489" y="0"/>
                  </a:lnTo>
                  <a:lnTo>
                    <a:pt x="0" y="0"/>
                  </a:lnTo>
                  <a:lnTo>
                    <a:pt x="0" y="245110"/>
                  </a:lnTo>
                  <a:lnTo>
                    <a:pt x="0" y="1714500"/>
                  </a:lnTo>
                  <a:lnTo>
                    <a:pt x="0" y="1959610"/>
                  </a:lnTo>
                  <a:lnTo>
                    <a:pt x="2052497" y="1959610"/>
                  </a:lnTo>
                  <a:lnTo>
                    <a:pt x="2052497" y="1714931"/>
                  </a:lnTo>
                  <a:lnTo>
                    <a:pt x="2052497" y="1714500"/>
                  </a:lnTo>
                  <a:lnTo>
                    <a:pt x="2052497" y="245110"/>
                  </a:lnTo>
                  <a:lnTo>
                    <a:pt x="2052497" y="244690"/>
                  </a:lnTo>
                  <a:lnTo>
                    <a:pt x="205249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122934" y="4932803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0" y="0"/>
                  </a:moveTo>
                  <a:lnTo>
                    <a:pt x="2052515" y="0"/>
                  </a:lnTo>
                  <a:lnTo>
                    <a:pt x="2052515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527634" y="5450033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5" h="563245">
                  <a:moveTo>
                    <a:pt x="1104259" y="0"/>
                  </a:moveTo>
                  <a:lnTo>
                    <a:pt x="211721" y="0"/>
                  </a:lnTo>
                  <a:lnTo>
                    <a:pt x="169043" y="5717"/>
                  </a:lnTo>
                  <a:lnTo>
                    <a:pt x="129297" y="22117"/>
                  </a:lnTo>
                  <a:lnTo>
                    <a:pt x="93333" y="48065"/>
                  </a:lnTo>
                  <a:lnTo>
                    <a:pt x="62000" y="82432"/>
                  </a:lnTo>
                  <a:lnTo>
                    <a:pt x="36150" y="124084"/>
                  </a:lnTo>
                  <a:lnTo>
                    <a:pt x="16633" y="171890"/>
                  </a:lnTo>
                  <a:lnTo>
                    <a:pt x="4300" y="224718"/>
                  </a:lnTo>
                  <a:lnTo>
                    <a:pt x="0" y="281436"/>
                  </a:lnTo>
                  <a:lnTo>
                    <a:pt x="4300" y="338154"/>
                  </a:lnTo>
                  <a:lnTo>
                    <a:pt x="16633" y="390982"/>
                  </a:lnTo>
                  <a:lnTo>
                    <a:pt x="36150" y="438788"/>
                  </a:lnTo>
                  <a:lnTo>
                    <a:pt x="62000" y="480440"/>
                  </a:lnTo>
                  <a:lnTo>
                    <a:pt x="93333" y="514807"/>
                  </a:lnTo>
                  <a:lnTo>
                    <a:pt x="129297" y="540755"/>
                  </a:lnTo>
                  <a:lnTo>
                    <a:pt x="169043" y="557154"/>
                  </a:lnTo>
                  <a:lnTo>
                    <a:pt x="211721" y="562872"/>
                  </a:lnTo>
                  <a:lnTo>
                    <a:pt x="1104259" y="562872"/>
                  </a:lnTo>
                  <a:lnTo>
                    <a:pt x="1146937" y="557154"/>
                  </a:lnTo>
                  <a:lnTo>
                    <a:pt x="1186683" y="540755"/>
                  </a:lnTo>
                  <a:lnTo>
                    <a:pt x="1222647" y="514807"/>
                  </a:lnTo>
                  <a:lnTo>
                    <a:pt x="1253980" y="480440"/>
                  </a:lnTo>
                  <a:lnTo>
                    <a:pt x="1279829" y="438788"/>
                  </a:lnTo>
                  <a:lnTo>
                    <a:pt x="1299346" y="390982"/>
                  </a:lnTo>
                  <a:lnTo>
                    <a:pt x="1311680" y="338154"/>
                  </a:lnTo>
                  <a:lnTo>
                    <a:pt x="1315980" y="281436"/>
                  </a:lnTo>
                  <a:lnTo>
                    <a:pt x="1311680" y="224718"/>
                  </a:lnTo>
                  <a:lnTo>
                    <a:pt x="1299346" y="171890"/>
                  </a:lnTo>
                  <a:lnTo>
                    <a:pt x="1279829" y="124084"/>
                  </a:lnTo>
                  <a:lnTo>
                    <a:pt x="1253980" y="82432"/>
                  </a:lnTo>
                  <a:lnTo>
                    <a:pt x="1222647" y="48065"/>
                  </a:lnTo>
                  <a:lnTo>
                    <a:pt x="1186683" y="22117"/>
                  </a:lnTo>
                  <a:lnTo>
                    <a:pt x="1146937" y="571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527633" y="5450033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5" h="563245">
                  <a:moveTo>
                    <a:pt x="211710" y="0"/>
                  </a:moveTo>
                  <a:lnTo>
                    <a:pt x="1104249" y="0"/>
                  </a:lnTo>
                  <a:lnTo>
                    <a:pt x="1146915" y="5717"/>
                  </a:lnTo>
                  <a:lnTo>
                    <a:pt x="1186654" y="22116"/>
                  </a:lnTo>
                  <a:lnTo>
                    <a:pt x="1222616" y="48065"/>
                  </a:lnTo>
                  <a:lnTo>
                    <a:pt x="1253949" y="82431"/>
                  </a:lnTo>
                  <a:lnTo>
                    <a:pt x="1279801" y="124083"/>
                  </a:lnTo>
                  <a:lnTo>
                    <a:pt x="1299321" y="171890"/>
                  </a:lnTo>
                  <a:lnTo>
                    <a:pt x="1311657" y="224719"/>
                  </a:lnTo>
                  <a:lnTo>
                    <a:pt x="1315959" y="281438"/>
                  </a:lnTo>
                  <a:lnTo>
                    <a:pt x="1311657" y="338158"/>
                  </a:lnTo>
                  <a:lnTo>
                    <a:pt x="1299321" y="390987"/>
                  </a:lnTo>
                  <a:lnTo>
                    <a:pt x="1279801" y="438794"/>
                  </a:lnTo>
                  <a:lnTo>
                    <a:pt x="1253949" y="480446"/>
                  </a:lnTo>
                  <a:lnTo>
                    <a:pt x="1222616" y="514812"/>
                  </a:lnTo>
                  <a:lnTo>
                    <a:pt x="1186654" y="540760"/>
                  </a:lnTo>
                  <a:lnTo>
                    <a:pt x="1146915" y="557159"/>
                  </a:lnTo>
                  <a:lnTo>
                    <a:pt x="1104249" y="562877"/>
                  </a:lnTo>
                  <a:lnTo>
                    <a:pt x="211710" y="562877"/>
                  </a:lnTo>
                  <a:lnTo>
                    <a:pt x="169043" y="557159"/>
                  </a:lnTo>
                  <a:lnTo>
                    <a:pt x="129303" y="540760"/>
                  </a:lnTo>
                  <a:lnTo>
                    <a:pt x="93341" y="514812"/>
                  </a:lnTo>
                  <a:lnTo>
                    <a:pt x="62008" y="480446"/>
                  </a:lnTo>
                  <a:lnTo>
                    <a:pt x="36156" y="438794"/>
                  </a:lnTo>
                  <a:lnTo>
                    <a:pt x="16637" y="390987"/>
                  </a:lnTo>
                  <a:lnTo>
                    <a:pt x="4301" y="338158"/>
                  </a:lnTo>
                  <a:lnTo>
                    <a:pt x="0" y="281438"/>
                  </a:lnTo>
                  <a:lnTo>
                    <a:pt x="4301" y="224719"/>
                  </a:lnTo>
                  <a:lnTo>
                    <a:pt x="16637" y="171890"/>
                  </a:lnTo>
                  <a:lnTo>
                    <a:pt x="36156" y="124083"/>
                  </a:lnTo>
                  <a:lnTo>
                    <a:pt x="62008" y="82431"/>
                  </a:lnTo>
                  <a:lnTo>
                    <a:pt x="93341" y="48065"/>
                  </a:lnTo>
                  <a:lnTo>
                    <a:pt x="129303" y="22116"/>
                  </a:lnTo>
                  <a:lnTo>
                    <a:pt x="169043" y="5717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17082726" y="8488276"/>
            <a:ext cx="2135505" cy="2042795"/>
            <a:chOff x="17082726" y="8488276"/>
            <a:chExt cx="2135505" cy="2042795"/>
          </a:xfrm>
        </p:grpSpPr>
        <p:sp>
          <p:nvSpPr>
            <p:cNvPr id="96" name="object 96"/>
            <p:cNvSpPr/>
            <p:nvPr/>
          </p:nvSpPr>
          <p:spPr>
            <a:xfrm>
              <a:off x="17082726" y="8488276"/>
              <a:ext cx="2134919" cy="20423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122928" y="8509475"/>
              <a:ext cx="2052955" cy="1959610"/>
            </a:xfrm>
            <a:custGeom>
              <a:avLst/>
              <a:gdLst/>
              <a:ahLst/>
              <a:cxnLst/>
              <a:rect l="l" t="t" r="r" b="b"/>
              <a:pathLst>
                <a:path w="2052955" h="1959609">
                  <a:moveTo>
                    <a:pt x="2052497" y="0"/>
                  </a:moveTo>
                  <a:lnTo>
                    <a:pt x="1807489" y="0"/>
                  </a:lnTo>
                  <a:lnTo>
                    <a:pt x="1807489" y="245110"/>
                  </a:lnTo>
                  <a:lnTo>
                    <a:pt x="1807489" y="1714500"/>
                  </a:lnTo>
                  <a:lnTo>
                    <a:pt x="245021" y="1714500"/>
                  </a:lnTo>
                  <a:lnTo>
                    <a:pt x="245021" y="245110"/>
                  </a:lnTo>
                  <a:lnTo>
                    <a:pt x="1807489" y="245110"/>
                  </a:lnTo>
                  <a:lnTo>
                    <a:pt x="1807489" y="0"/>
                  </a:lnTo>
                  <a:lnTo>
                    <a:pt x="0" y="0"/>
                  </a:lnTo>
                  <a:lnTo>
                    <a:pt x="0" y="245110"/>
                  </a:lnTo>
                  <a:lnTo>
                    <a:pt x="0" y="1714500"/>
                  </a:lnTo>
                  <a:lnTo>
                    <a:pt x="0" y="1959610"/>
                  </a:lnTo>
                  <a:lnTo>
                    <a:pt x="2052497" y="1959610"/>
                  </a:lnTo>
                  <a:lnTo>
                    <a:pt x="2052497" y="1715046"/>
                  </a:lnTo>
                  <a:lnTo>
                    <a:pt x="2052497" y="1714500"/>
                  </a:lnTo>
                  <a:lnTo>
                    <a:pt x="2052497" y="245110"/>
                  </a:lnTo>
                  <a:lnTo>
                    <a:pt x="2052497" y="244805"/>
                  </a:lnTo>
                  <a:lnTo>
                    <a:pt x="205249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122934" y="8509238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0" y="0"/>
                  </a:moveTo>
                  <a:lnTo>
                    <a:pt x="2052515" y="0"/>
                  </a:lnTo>
                  <a:lnTo>
                    <a:pt x="2052515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527634" y="8947193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5" h="571500">
                  <a:moveTo>
                    <a:pt x="1104259" y="0"/>
                  </a:moveTo>
                  <a:lnTo>
                    <a:pt x="211721" y="0"/>
                  </a:lnTo>
                  <a:lnTo>
                    <a:pt x="173656" y="4603"/>
                  </a:lnTo>
                  <a:lnTo>
                    <a:pt x="137833" y="17875"/>
                  </a:lnTo>
                  <a:lnTo>
                    <a:pt x="104848" y="39009"/>
                  </a:lnTo>
                  <a:lnTo>
                    <a:pt x="75299" y="67198"/>
                  </a:lnTo>
                  <a:lnTo>
                    <a:pt x="49784" y="101634"/>
                  </a:lnTo>
                  <a:lnTo>
                    <a:pt x="28899" y="141512"/>
                  </a:lnTo>
                  <a:lnTo>
                    <a:pt x="13242" y="186023"/>
                  </a:lnTo>
                  <a:lnTo>
                    <a:pt x="3410" y="234361"/>
                  </a:lnTo>
                  <a:lnTo>
                    <a:pt x="0" y="285719"/>
                  </a:lnTo>
                  <a:lnTo>
                    <a:pt x="3410" y="337073"/>
                  </a:lnTo>
                  <a:lnTo>
                    <a:pt x="13242" y="385409"/>
                  </a:lnTo>
                  <a:lnTo>
                    <a:pt x="28899" y="429918"/>
                  </a:lnTo>
                  <a:lnTo>
                    <a:pt x="49784" y="469794"/>
                  </a:lnTo>
                  <a:lnTo>
                    <a:pt x="75299" y="504230"/>
                  </a:lnTo>
                  <a:lnTo>
                    <a:pt x="104848" y="532418"/>
                  </a:lnTo>
                  <a:lnTo>
                    <a:pt x="137833" y="553552"/>
                  </a:lnTo>
                  <a:lnTo>
                    <a:pt x="173656" y="566824"/>
                  </a:lnTo>
                  <a:lnTo>
                    <a:pt x="211721" y="571427"/>
                  </a:lnTo>
                  <a:lnTo>
                    <a:pt x="1104259" y="571427"/>
                  </a:lnTo>
                  <a:lnTo>
                    <a:pt x="1142324" y="566824"/>
                  </a:lnTo>
                  <a:lnTo>
                    <a:pt x="1178147" y="553552"/>
                  </a:lnTo>
                  <a:lnTo>
                    <a:pt x="1211132" y="532418"/>
                  </a:lnTo>
                  <a:lnTo>
                    <a:pt x="1240680" y="504230"/>
                  </a:lnTo>
                  <a:lnTo>
                    <a:pt x="1266196" y="469794"/>
                  </a:lnTo>
                  <a:lnTo>
                    <a:pt x="1287081" y="429918"/>
                  </a:lnTo>
                  <a:lnTo>
                    <a:pt x="1302738" y="385409"/>
                  </a:lnTo>
                  <a:lnTo>
                    <a:pt x="1312570" y="337073"/>
                  </a:lnTo>
                  <a:lnTo>
                    <a:pt x="1315980" y="285719"/>
                  </a:lnTo>
                  <a:lnTo>
                    <a:pt x="1312570" y="234361"/>
                  </a:lnTo>
                  <a:lnTo>
                    <a:pt x="1302738" y="186023"/>
                  </a:lnTo>
                  <a:lnTo>
                    <a:pt x="1287081" y="141512"/>
                  </a:lnTo>
                  <a:lnTo>
                    <a:pt x="1266196" y="101634"/>
                  </a:lnTo>
                  <a:lnTo>
                    <a:pt x="1240680" y="67198"/>
                  </a:lnTo>
                  <a:lnTo>
                    <a:pt x="1211132" y="39009"/>
                  </a:lnTo>
                  <a:lnTo>
                    <a:pt x="1178147" y="17875"/>
                  </a:lnTo>
                  <a:lnTo>
                    <a:pt x="1142324" y="4603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527633" y="8947193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5" h="571500">
                  <a:moveTo>
                    <a:pt x="211710" y="0"/>
                  </a:moveTo>
                  <a:lnTo>
                    <a:pt x="1104249" y="0"/>
                  </a:lnTo>
                  <a:lnTo>
                    <a:pt x="1142303" y="4603"/>
                  </a:lnTo>
                  <a:lnTo>
                    <a:pt x="1178120" y="17874"/>
                  </a:lnTo>
                  <a:lnTo>
                    <a:pt x="1211101" y="39007"/>
                  </a:lnTo>
                  <a:lnTo>
                    <a:pt x="1240649" y="67195"/>
                  </a:lnTo>
                  <a:lnTo>
                    <a:pt x="1266166" y="101630"/>
                  </a:lnTo>
                  <a:lnTo>
                    <a:pt x="1287053" y="141506"/>
                  </a:lnTo>
                  <a:lnTo>
                    <a:pt x="1302713" y="186016"/>
                  </a:lnTo>
                  <a:lnTo>
                    <a:pt x="1312548" y="234353"/>
                  </a:lnTo>
                  <a:lnTo>
                    <a:pt x="1315959" y="285710"/>
                  </a:lnTo>
                  <a:lnTo>
                    <a:pt x="1312548" y="337067"/>
                  </a:lnTo>
                  <a:lnTo>
                    <a:pt x="1302713" y="385404"/>
                  </a:lnTo>
                  <a:lnTo>
                    <a:pt x="1287053" y="429914"/>
                  </a:lnTo>
                  <a:lnTo>
                    <a:pt x="1266166" y="469790"/>
                  </a:lnTo>
                  <a:lnTo>
                    <a:pt x="1240649" y="504225"/>
                  </a:lnTo>
                  <a:lnTo>
                    <a:pt x="1211101" y="532413"/>
                  </a:lnTo>
                  <a:lnTo>
                    <a:pt x="1178120" y="553546"/>
                  </a:lnTo>
                  <a:lnTo>
                    <a:pt x="1142303" y="566818"/>
                  </a:lnTo>
                  <a:lnTo>
                    <a:pt x="1104249" y="571421"/>
                  </a:lnTo>
                  <a:lnTo>
                    <a:pt x="211710" y="571421"/>
                  </a:lnTo>
                  <a:lnTo>
                    <a:pt x="173655" y="566818"/>
                  </a:lnTo>
                  <a:lnTo>
                    <a:pt x="137837" y="553546"/>
                  </a:lnTo>
                  <a:lnTo>
                    <a:pt x="104856" y="532413"/>
                  </a:lnTo>
                  <a:lnTo>
                    <a:pt x="75308" y="504225"/>
                  </a:lnTo>
                  <a:lnTo>
                    <a:pt x="49791" y="469790"/>
                  </a:lnTo>
                  <a:lnTo>
                    <a:pt x="28904" y="429914"/>
                  </a:lnTo>
                  <a:lnTo>
                    <a:pt x="13245" y="385404"/>
                  </a:lnTo>
                  <a:lnTo>
                    <a:pt x="3410" y="337067"/>
                  </a:lnTo>
                  <a:lnTo>
                    <a:pt x="0" y="285710"/>
                  </a:lnTo>
                  <a:lnTo>
                    <a:pt x="3410" y="234353"/>
                  </a:lnTo>
                  <a:lnTo>
                    <a:pt x="13245" y="186016"/>
                  </a:lnTo>
                  <a:lnTo>
                    <a:pt x="28904" y="141506"/>
                  </a:lnTo>
                  <a:lnTo>
                    <a:pt x="49791" y="101630"/>
                  </a:lnTo>
                  <a:lnTo>
                    <a:pt x="75308" y="67195"/>
                  </a:lnTo>
                  <a:lnTo>
                    <a:pt x="104856" y="39007"/>
                  </a:lnTo>
                  <a:lnTo>
                    <a:pt x="137837" y="17874"/>
                  </a:lnTo>
                  <a:lnTo>
                    <a:pt x="173655" y="4603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17367973" y="5177842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478790" marR="393700" indent="55244">
              <a:lnSpc>
                <a:spcPts val="1320"/>
              </a:lnSpc>
            </a:pP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ACCESS  CONTROL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7367973" y="8754278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462280" marR="377190" algn="ctr">
              <a:lnSpc>
                <a:spcPct val="98600"/>
              </a:lnSpc>
            </a:pPr>
            <a:r>
              <a:rPr sz="1150" spc="-45" dirty="0">
                <a:solidFill>
                  <a:srgbClr val="FFFFFF"/>
                </a:solidFill>
                <a:latin typeface="Arial"/>
                <a:cs typeface="Arial"/>
              </a:rPr>
              <a:t>RESILIENC  </a:t>
            </a:r>
            <a:r>
              <a:rPr sz="1150" spc="-65" dirty="0">
                <a:solidFill>
                  <a:srgbClr val="FFFFFF"/>
                </a:solidFill>
                <a:latin typeface="Arial"/>
                <a:cs typeface="Arial"/>
              </a:rPr>
              <a:t>Y      </a:t>
            </a:r>
            <a:r>
              <a:rPr sz="1150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-70" dirty="0">
                <a:solidFill>
                  <a:srgbClr val="FFFFFF"/>
                </a:solidFill>
                <a:latin typeface="Arial"/>
                <a:cs typeface="Arial"/>
              </a:rPr>
              <a:t>FE</a:t>
            </a:r>
            <a:r>
              <a:rPr sz="1150" spc="-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50" spc="-60" dirty="0">
                <a:solidFill>
                  <a:srgbClr val="FFFFFF"/>
                </a:solidFill>
                <a:latin typeface="Arial"/>
                <a:cs typeface="Arial"/>
              </a:rPr>
              <a:t>TURES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9177387" y="865262"/>
            <a:ext cx="12376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635" marR="5080" indent="-115570">
              <a:lnSpc>
                <a:spcPct val="100000"/>
              </a:lnSpc>
              <a:spcBef>
                <a:spcPts val="95"/>
              </a:spcBef>
            </a:pP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-40" dirty="0">
                <a:solidFill>
                  <a:srgbClr val="FFFFFF"/>
                </a:solidFill>
                <a:latin typeface="Arial"/>
                <a:cs typeface="Arial"/>
              </a:rPr>
              <a:t>Mesh  Data</a:t>
            </a:r>
            <a:r>
              <a:rPr sz="1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-60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08539" y="3762378"/>
            <a:ext cx="5210175" cy="159194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755650" marR="5080" indent="-743585">
              <a:lnSpc>
                <a:spcPts val="3790"/>
              </a:lnSpc>
              <a:spcBef>
                <a:spcPts val="1025"/>
              </a:spcBef>
              <a:buSzPct val="60759"/>
              <a:buChar char="•"/>
              <a:tabLst>
                <a:tab pos="765810" algn="l"/>
                <a:tab pos="766445" algn="l"/>
              </a:tabLst>
            </a:pPr>
            <a:r>
              <a:rPr sz="3950" spc="-40" dirty="0">
                <a:latin typeface="Arial"/>
                <a:cs typeface="Arial"/>
              </a:rPr>
              <a:t>Lightweight </a:t>
            </a:r>
            <a:r>
              <a:rPr sz="3950" spc="-65" dirty="0">
                <a:latin typeface="Arial"/>
                <a:cs typeface="Arial"/>
              </a:rPr>
              <a:t>sidecars  </a:t>
            </a:r>
            <a:r>
              <a:rPr sz="3950" spc="35" dirty="0">
                <a:latin typeface="Arial"/>
                <a:cs typeface="Arial"/>
              </a:rPr>
              <a:t>to </a:t>
            </a:r>
            <a:r>
              <a:rPr sz="3950" spc="-85" dirty="0">
                <a:latin typeface="Arial"/>
                <a:cs typeface="Arial"/>
              </a:rPr>
              <a:t>manage </a:t>
            </a:r>
            <a:r>
              <a:rPr sz="3950" spc="-50" dirty="0">
                <a:latin typeface="Arial"/>
                <a:cs typeface="Arial"/>
              </a:rPr>
              <a:t>traffic  </a:t>
            </a:r>
            <a:r>
              <a:rPr sz="3950" spc="-40" dirty="0">
                <a:latin typeface="Arial"/>
                <a:cs typeface="Arial"/>
              </a:rPr>
              <a:t>between</a:t>
            </a:r>
            <a:r>
              <a:rPr sz="3950" spc="-15" dirty="0">
                <a:latin typeface="Arial"/>
                <a:cs typeface="Arial"/>
              </a:rPr>
              <a:t> </a:t>
            </a:r>
            <a:r>
              <a:rPr sz="3950" spc="-90" dirty="0">
                <a:latin typeface="Arial"/>
                <a:cs typeface="Arial"/>
              </a:rPr>
              <a:t>services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08539" y="5809646"/>
            <a:ext cx="4384040" cy="2078989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755650" marR="5080" indent="-743585">
              <a:lnSpc>
                <a:spcPct val="80300"/>
              </a:lnSpc>
              <a:spcBef>
                <a:spcPts val="1040"/>
              </a:spcBef>
              <a:buChar char="•"/>
              <a:tabLst>
                <a:tab pos="765810" algn="l"/>
                <a:tab pos="766445" algn="l"/>
              </a:tabLst>
            </a:pPr>
            <a:r>
              <a:rPr sz="3950" dirty="0">
                <a:latin typeface="Arial"/>
                <a:cs typeface="Arial"/>
              </a:rPr>
              <a:t>Sidecars can</a:t>
            </a:r>
            <a:r>
              <a:rPr sz="3950" spc="-55" dirty="0">
                <a:latin typeface="Arial"/>
                <a:cs typeface="Arial"/>
              </a:rPr>
              <a:t> </a:t>
            </a:r>
            <a:r>
              <a:rPr sz="3950" dirty="0">
                <a:latin typeface="Arial"/>
                <a:cs typeface="Arial"/>
              </a:rPr>
              <a:t>do  </a:t>
            </a:r>
            <a:r>
              <a:rPr sz="3950" b="1" i="1" dirty="0">
                <a:latin typeface="Arial"/>
                <a:cs typeface="Arial"/>
              </a:rPr>
              <a:t>much more  </a:t>
            </a:r>
            <a:r>
              <a:rPr sz="3950" dirty="0">
                <a:latin typeface="Arial"/>
                <a:cs typeface="Arial"/>
              </a:rPr>
              <a:t>than just load  balancing!</a:t>
            </a:r>
            <a:endParaRPr sz="3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220270" y="1379151"/>
            <a:ext cx="5994400" cy="1756410"/>
          </a:xfrm>
          <a:custGeom>
            <a:avLst/>
            <a:gdLst/>
            <a:ahLst/>
            <a:cxnLst/>
            <a:rect l="l" t="t" r="r" b="b"/>
            <a:pathLst>
              <a:path w="5994400" h="1756410">
                <a:moveTo>
                  <a:pt x="5994178" y="0"/>
                </a:moveTo>
                <a:lnTo>
                  <a:pt x="0" y="0"/>
                </a:lnTo>
                <a:lnTo>
                  <a:pt x="0" y="1756229"/>
                </a:lnTo>
                <a:lnTo>
                  <a:pt x="5994178" y="1756229"/>
                </a:lnTo>
                <a:lnTo>
                  <a:pt x="5994178" y="0"/>
                </a:lnTo>
                <a:close/>
              </a:path>
            </a:pathLst>
          </a:custGeom>
          <a:solidFill>
            <a:srgbClr val="3052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408603" y="1490667"/>
            <a:ext cx="452183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443990" algn="l"/>
                <a:tab pos="2153920" algn="l"/>
                <a:tab pos="2340610" algn="l"/>
                <a:tab pos="3619500" algn="l"/>
                <a:tab pos="4171315" algn="l"/>
              </a:tabLst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How	</a:t>
            </a:r>
            <a:r>
              <a:rPr sz="4950" spc="40" dirty="0">
                <a:solidFill>
                  <a:srgbClr val="FFFFFF"/>
                </a:solidFill>
                <a:latin typeface="Arial"/>
                <a:cs typeface="Arial"/>
              </a:rPr>
              <a:t>to	</a:t>
            </a:r>
            <a:r>
              <a:rPr sz="4950" spc="-60" dirty="0">
                <a:solidFill>
                  <a:srgbClr val="FFFFFF"/>
                </a:solidFill>
                <a:latin typeface="Arial"/>
                <a:cs typeface="Arial"/>
              </a:rPr>
              <a:t>build	</a:t>
            </a:r>
            <a:r>
              <a:rPr sz="4950" spc="-190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4950" spc="-85" dirty="0">
                <a:solidFill>
                  <a:srgbClr val="FFFFFF"/>
                </a:solidFill>
                <a:latin typeface="Arial"/>
                <a:cs typeface="Arial"/>
              </a:rPr>
              <a:t>‘Service</a:t>
            </a:r>
            <a:r>
              <a:rPr sz="495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4950" spc="-35" dirty="0">
                <a:solidFill>
                  <a:srgbClr val="FFFFFF"/>
                </a:solidFill>
                <a:latin typeface="Arial"/>
                <a:cs typeface="Arial"/>
              </a:rPr>
              <a:t>Mesh’</a:t>
            </a:r>
            <a:r>
              <a:rPr sz="495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4950" spc="-1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88170" y="5092484"/>
            <a:ext cx="2350135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9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900" b="1" spc="-5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89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8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0651" y="1877482"/>
            <a:ext cx="6806075" cy="680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94033"/>
            <a:ext cx="1241425" cy="2520950"/>
          </a:xfrm>
          <a:custGeom>
            <a:avLst/>
            <a:gdLst/>
            <a:ahLst/>
            <a:cxnLst/>
            <a:rect l="l" t="t" r="r" b="b"/>
            <a:pathLst>
              <a:path w="1241425" h="2520950">
                <a:moveTo>
                  <a:pt x="0" y="2520572"/>
                </a:moveTo>
                <a:lnTo>
                  <a:pt x="0" y="0"/>
                </a:lnTo>
                <a:lnTo>
                  <a:pt x="1241292" y="0"/>
                </a:lnTo>
                <a:lnTo>
                  <a:pt x="1241292" y="2520572"/>
                </a:lnTo>
                <a:lnTo>
                  <a:pt x="0" y="2520572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25462" y="5676435"/>
            <a:ext cx="2204720" cy="111061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1025"/>
              </a:spcBef>
            </a:pPr>
            <a:r>
              <a:rPr sz="3950" dirty="0">
                <a:solidFill>
                  <a:srgbClr val="0F3659"/>
                </a:solidFill>
                <a:latin typeface="Arial"/>
                <a:cs typeface="Arial"/>
              </a:rPr>
              <a:t>Istio  </a:t>
            </a:r>
            <a:r>
              <a:rPr sz="3950" spc="55" dirty="0">
                <a:solidFill>
                  <a:srgbClr val="0F3659"/>
                </a:solidFill>
                <a:latin typeface="Arial"/>
                <a:cs typeface="Arial"/>
              </a:rPr>
              <a:t>Concepts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865" y="4414022"/>
            <a:ext cx="1102919" cy="1102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92061" y="1139223"/>
            <a:ext cx="5647055" cy="2073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577215" algn="l"/>
                <a:tab pos="578485" algn="l"/>
              </a:tabLst>
            </a:pP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Pilot - Configures Istio</a:t>
            </a:r>
            <a:r>
              <a:rPr sz="2300" b="1" spc="-35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deployments</a:t>
            </a:r>
            <a:endParaRPr sz="2300">
              <a:latin typeface="Arial"/>
              <a:cs typeface="Arial"/>
            </a:endParaRPr>
          </a:p>
          <a:p>
            <a:pPr marL="567055" marR="217804">
              <a:lnSpc>
                <a:spcPct val="161300"/>
              </a:lnSpc>
            </a:pP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and propagate configuration to the  other components of the</a:t>
            </a:r>
            <a:r>
              <a:rPr sz="2300" b="1" spc="-15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system.</a:t>
            </a:r>
            <a:endParaRPr sz="2300">
              <a:latin typeface="Arial"/>
              <a:cs typeface="Arial"/>
            </a:endParaRPr>
          </a:p>
          <a:p>
            <a:pPr marL="567055">
              <a:lnSpc>
                <a:spcPct val="100000"/>
              </a:lnSpc>
              <a:spcBef>
                <a:spcPts val="1695"/>
              </a:spcBef>
            </a:pP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Routing and resiliency rules go</a:t>
            </a:r>
            <a:r>
              <a:rPr sz="2300" b="1" spc="-3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here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2061" y="3652224"/>
            <a:ext cx="5939790" cy="2639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577215" algn="l"/>
                <a:tab pos="578485" algn="l"/>
                <a:tab pos="1685289" algn="l"/>
              </a:tabLst>
            </a:pP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Mixer</a:t>
            </a:r>
            <a:r>
              <a:rPr sz="2300" b="1" spc="5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-	Responsible for</a:t>
            </a:r>
            <a:r>
              <a:rPr sz="2300" b="1" spc="-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policy</a:t>
            </a:r>
            <a:endParaRPr sz="2300">
              <a:latin typeface="Arial"/>
              <a:cs typeface="Arial"/>
            </a:endParaRPr>
          </a:p>
          <a:p>
            <a:pPr marL="567055" marR="5080">
              <a:lnSpc>
                <a:spcPct val="161300"/>
              </a:lnSpc>
            </a:pP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decisions and aggregating telemetry  data from the other components in the  system using a flexible plugin  architecture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2061" y="6730665"/>
            <a:ext cx="6022975" cy="320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577215" algn="l"/>
                <a:tab pos="578485" algn="l"/>
              </a:tabLst>
            </a:pP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Proxy – </a:t>
            </a:r>
            <a:r>
              <a:rPr sz="2300" b="1" spc="5" dirty="0">
                <a:solidFill>
                  <a:srgbClr val="323232"/>
                </a:solidFill>
                <a:latin typeface="Arial"/>
                <a:cs typeface="Arial"/>
              </a:rPr>
              <a:t>Based </a:t>
            </a: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on Envoy,</a:t>
            </a:r>
            <a:r>
              <a:rPr sz="2300" b="1" spc="-2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mediates</a:t>
            </a:r>
            <a:endParaRPr sz="2300">
              <a:latin typeface="Arial"/>
              <a:cs typeface="Arial"/>
            </a:endParaRPr>
          </a:p>
          <a:p>
            <a:pPr marL="567055" marR="5080">
              <a:lnSpc>
                <a:spcPct val="161300"/>
              </a:lnSpc>
            </a:pP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inbound and outbound traffic for all  Istio-managed services. It enforces  access control and usage policies, and  provides rich routing, load balancing,  and protocol</a:t>
            </a:r>
            <a:r>
              <a:rPr sz="2300" b="1" spc="-5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323232"/>
                </a:solidFill>
                <a:latin typeface="Arial"/>
                <a:cs typeface="Arial"/>
              </a:rPr>
              <a:t>conversion.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28454" y="2733162"/>
            <a:ext cx="1383030" cy="659130"/>
          </a:xfrm>
          <a:custGeom>
            <a:avLst/>
            <a:gdLst/>
            <a:ahLst/>
            <a:cxnLst/>
            <a:rect l="l" t="t" r="r" b="b"/>
            <a:pathLst>
              <a:path w="1383029" h="659129">
                <a:moveTo>
                  <a:pt x="1160383" y="0"/>
                </a:moveTo>
                <a:lnTo>
                  <a:pt x="222506" y="0"/>
                </a:lnTo>
                <a:lnTo>
                  <a:pt x="186404" y="4309"/>
                </a:lnTo>
                <a:lnTo>
                  <a:pt x="120233" y="36752"/>
                </a:lnTo>
                <a:lnTo>
                  <a:pt x="91079" y="63529"/>
                </a:lnTo>
                <a:lnTo>
                  <a:pt x="65155" y="96440"/>
                </a:lnTo>
                <a:lnTo>
                  <a:pt x="42918" y="134807"/>
                </a:lnTo>
                <a:lnTo>
                  <a:pt x="24827" y="177950"/>
                </a:lnTo>
                <a:lnTo>
                  <a:pt x="11339" y="225194"/>
                </a:lnTo>
                <a:lnTo>
                  <a:pt x="2911" y="275858"/>
                </a:lnTo>
                <a:lnTo>
                  <a:pt x="0" y="329267"/>
                </a:lnTo>
                <a:lnTo>
                  <a:pt x="2911" y="382678"/>
                </a:lnTo>
                <a:lnTo>
                  <a:pt x="11339" y="433344"/>
                </a:lnTo>
                <a:lnTo>
                  <a:pt x="24827" y="480588"/>
                </a:lnTo>
                <a:lnTo>
                  <a:pt x="42918" y="523732"/>
                </a:lnTo>
                <a:lnTo>
                  <a:pt x="65155" y="562098"/>
                </a:lnTo>
                <a:lnTo>
                  <a:pt x="91079" y="595007"/>
                </a:lnTo>
                <a:lnTo>
                  <a:pt x="120233" y="621784"/>
                </a:lnTo>
                <a:lnTo>
                  <a:pt x="186404" y="654225"/>
                </a:lnTo>
                <a:lnTo>
                  <a:pt x="222506" y="658534"/>
                </a:lnTo>
                <a:lnTo>
                  <a:pt x="1160383" y="658534"/>
                </a:lnTo>
                <a:lnTo>
                  <a:pt x="1200359" y="653230"/>
                </a:lnTo>
                <a:lnTo>
                  <a:pt x="1237984" y="637936"/>
                </a:lnTo>
                <a:lnTo>
                  <a:pt x="1272631" y="613582"/>
                </a:lnTo>
                <a:lnTo>
                  <a:pt x="1303671" y="581098"/>
                </a:lnTo>
                <a:lnTo>
                  <a:pt x="1330477" y="541413"/>
                </a:lnTo>
                <a:lnTo>
                  <a:pt x="1352419" y="495459"/>
                </a:lnTo>
                <a:lnTo>
                  <a:pt x="1368870" y="444163"/>
                </a:lnTo>
                <a:lnTo>
                  <a:pt x="1379201" y="388456"/>
                </a:lnTo>
                <a:lnTo>
                  <a:pt x="1382785" y="329267"/>
                </a:lnTo>
                <a:lnTo>
                  <a:pt x="1379201" y="270081"/>
                </a:lnTo>
                <a:lnTo>
                  <a:pt x="1368870" y="214375"/>
                </a:lnTo>
                <a:lnTo>
                  <a:pt x="1352419" y="163080"/>
                </a:lnTo>
                <a:lnTo>
                  <a:pt x="1330477" y="117125"/>
                </a:lnTo>
                <a:lnTo>
                  <a:pt x="1303671" y="77440"/>
                </a:lnTo>
                <a:lnTo>
                  <a:pt x="1272631" y="44955"/>
                </a:lnTo>
                <a:lnTo>
                  <a:pt x="1237984" y="20599"/>
                </a:lnTo>
                <a:lnTo>
                  <a:pt x="1200359" y="5304"/>
                </a:lnTo>
                <a:lnTo>
                  <a:pt x="1160383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49659" y="2588392"/>
            <a:ext cx="1642110" cy="7280275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1235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511610" y="820492"/>
            <a:ext cx="5392420" cy="9969500"/>
            <a:chOff x="10511610" y="820492"/>
            <a:chExt cx="5392420" cy="9969500"/>
          </a:xfrm>
        </p:grpSpPr>
        <p:sp>
          <p:nvSpPr>
            <p:cNvPr id="11" name="object 11"/>
            <p:cNvSpPr/>
            <p:nvPr/>
          </p:nvSpPr>
          <p:spPr>
            <a:xfrm>
              <a:off x="10835690" y="2292558"/>
              <a:ext cx="2271993" cy="79091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76000" y="2314415"/>
              <a:ext cx="2189480" cy="7828280"/>
            </a:xfrm>
            <a:custGeom>
              <a:avLst/>
              <a:gdLst/>
              <a:ahLst/>
              <a:cxnLst/>
              <a:rect l="l" t="t" r="r" b="b"/>
              <a:pathLst>
                <a:path w="2189480" h="7828280">
                  <a:moveTo>
                    <a:pt x="2189251" y="0"/>
                  </a:moveTo>
                  <a:lnTo>
                    <a:pt x="1915541" y="0"/>
                  </a:lnTo>
                  <a:lnTo>
                    <a:pt x="1915541" y="274320"/>
                  </a:lnTo>
                  <a:lnTo>
                    <a:pt x="1915541" y="7553960"/>
                  </a:lnTo>
                  <a:lnTo>
                    <a:pt x="273596" y="7553960"/>
                  </a:lnTo>
                  <a:lnTo>
                    <a:pt x="273596" y="274320"/>
                  </a:lnTo>
                  <a:lnTo>
                    <a:pt x="1915541" y="274320"/>
                  </a:lnTo>
                  <a:lnTo>
                    <a:pt x="1915541" y="0"/>
                  </a:lnTo>
                  <a:lnTo>
                    <a:pt x="0" y="0"/>
                  </a:lnTo>
                  <a:lnTo>
                    <a:pt x="0" y="274320"/>
                  </a:lnTo>
                  <a:lnTo>
                    <a:pt x="0" y="7553960"/>
                  </a:lnTo>
                  <a:lnTo>
                    <a:pt x="0" y="7828280"/>
                  </a:lnTo>
                  <a:lnTo>
                    <a:pt x="2189251" y="7828280"/>
                  </a:lnTo>
                  <a:lnTo>
                    <a:pt x="2189251" y="7554061"/>
                  </a:lnTo>
                  <a:lnTo>
                    <a:pt x="2189251" y="274320"/>
                  </a:lnTo>
                  <a:lnTo>
                    <a:pt x="2189251" y="273977"/>
                  </a:lnTo>
                  <a:lnTo>
                    <a:pt x="218925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76003" y="2314736"/>
              <a:ext cx="2189480" cy="7827645"/>
            </a:xfrm>
            <a:custGeom>
              <a:avLst/>
              <a:gdLst/>
              <a:ahLst/>
              <a:cxnLst/>
              <a:rect l="l" t="t" r="r" b="b"/>
              <a:pathLst>
                <a:path w="2189480" h="7827645">
                  <a:moveTo>
                    <a:pt x="0" y="0"/>
                  </a:moveTo>
                  <a:lnTo>
                    <a:pt x="2189254" y="0"/>
                  </a:lnTo>
                  <a:lnTo>
                    <a:pt x="2189254" y="7827384"/>
                  </a:lnTo>
                  <a:lnTo>
                    <a:pt x="0" y="7827384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22087" y="830969"/>
              <a:ext cx="5371465" cy="9948545"/>
            </a:xfrm>
            <a:custGeom>
              <a:avLst/>
              <a:gdLst/>
              <a:ahLst/>
              <a:cxnLst/>
              <a:rect l="l" t="t" r="r" b="b"/>
              <a:pathLst>
                <a:path w="5371465" h="9948545">
                  <a:moveTo>
                    <a:pt x="0" y="0"/>
                  </a:moveTo>
                  <a:lnTo>
                    <a:pt x="5371082" y="0"/>
                  </a:lnTo>
                  <a:lnTo>
                    <a:pt x="5371082" y="9948158"/>
                  </a:lnTo>
                  <a:lnTo>
                    <a:pt x="0" y="99481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86488" y="4920834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4">
                  <a:moveTo>
                    <a:pt x="1104154" y="0"/>
                  </a:moveTo>
                  <a:lnTo>
                    <a:pt x="211721" y="0"/>
                  </a:lnTo>
                  <a:lnTo>
                    <a:pt x="173656" y="5177"/>
                  </a:lnTo>
                  <a:lnTo>
                    <a:pt x="137833" y="20104"/>
                  </a:lnTo>
                  <a:lnTo>
                    <a:pt x="104848" y="43873"/>
                  </a:lnTo>
                  <a:lnTo>
                    <a:pt x="75299" y="75576"/>
                  </a:lnTo>
                  <a:lnTo>
                    <a:pt x="49784" y="114307"/>
                  </a:lnTo>
                  <a:lnTo>
                    <a:pt x="28899" y="159157"/>
                  </a:lnTo>
                  <a:lnTo>
                    <a:pt x="13242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3"/>
                  </a:lnTo>
                  <a:lnTo>
                    <a:pt x="13242" y="433478"/>
                  </a:lnTo>
                  <a:lnTo>
                    <a:pt x="28899" y="483540"/>
                  </a:lnTo>
                  <a:lnTo>
                    <a:pt x="49784" y="528391"/>
                  </a:lnTo>
                  <a:lnTo>
                    <a:pt x="75299" y="567122"/>
                  </a:lnTo>
                  <a:lnTo>
                    <a:pt x="104848" y="598827"/>
                  </a:lnTo>
                  <a:lnTo>
                    <a:pt x="137833" y="622597"/>
                  </a:lnTo>
                  <a:lnTo>
                    <a:pt x="173656" y="637525"/>
                  </a:lnTo>
                  <a:lnTo>
                    <a:pt x="211721" y="642702"/>
                  </a:lnTo>
                  <a:lnTo>
                    <a:pt x="1104154" y="642702"/>
                  </a:lnTo>
                  <a:lnTo>
                    <a:pt x="1142219" y="637525"/>
                  </a:lnTo>
                  <a:lnTo>
                    <a:pt x="1178043" y="622597"/>
                  </a:lnTo>
                  <a:lnTo>
                    <a:pt x="1211027" y="598827"/>
                  </a:lnTo>
                  <a:lnTo>
                    <a:pt x="1240576" y="567122"/>
                  </a:lnTo>
                  <a:lnTo>
                    <a:pt x="1266091" y="528391"/>
                  </a:lnTo>
                  <a:lnTo>
                    <a:pt x="1286976" y="483540"/>
                  </a:lnTo>
                  <a:lnTo>
                    <a:pt x="1302633" y="433478"/>
                  </a:lnTo>
                  <a:lnTo>
                    <a:pt x="1312466" y="379113"/>
                  </a:lnTo>
                  <a:lnTo>
                    <a:pt x="1315876" y="321351"/>
                  </a:lnTo>
                  <a:lnTo>
                    <a:pt x="1312466" y="263587"/>
                  </a:lnTo>
                  <a:lnTo>
                    <a:pt x="1302633" y="209219"/>
                  </a:lnTo>
                  <a:lnTo>
                    <a:pt x="1286976" y="159157"/>
                  </a:lnTo>
                  <a:lnTo>
                    <a:pt x="1266091" y="114307"/>
                  </a:lnTo>
                  <a:lnTo>
                    <a:pt x="1240576" y="75576"/>
                  </a:lnTo>
                  <a:lnTo>
                    <a:pt x="1211027" y="43873"/>
                  </a:lnTo>
                  <a:lnTo>
                    <a:pt x="1178043" y="20104"/>
                  </a:lnTo>
                  <a:lnTo>
                    <a:pt x="1142219" y="5177"/>
                  </a:lnTo>
                  <a:lnTo>
                    <a:pt x="1104154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440009" y="4564552"/>
              <a:ext cx="2134919" cy="2042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481672" y="458517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2052510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10" y="1960880"/>
                  </a:lnTo>
                  <a:lnTo>
                    <a:pt x="2052510" y="1715820"/>
                  </a:lnTo>
                  <a:lnTo>
                    <a:pt x="2052510" y="245579"/>
                  </a:lnTo>
                  <a:lnTo>
                    <a:pt x="1807489" y="245579"/>
                  </a:lnTo>
                  <a:lnTo>
                    <a:pt x="1807489" y="1715770"/>
                  </a:lnTo>
                  <a:lnTo>
                    <a:pt x="245021" y="1715770"/>
                  </a:lnTo>
                  <a:lnTo>
                    <a:pt x="245021" y="245110"/>
                  </a:lnTo>
                  <a:lnTo>
                    <a:pt x="2052510" y="245110"/>
                  </a:lnTo>
                  <a:lnTo>
                    <a:pt x="205251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481683" y="4585713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909628" y="2649856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4">
                  <a:moveTo>
                    <a:pt x="1104259" y="0"/>
                  </a:moveTo>
                  <a:lnTo>
                    <a:pt x="211721" y="0"/>
                  </a:lnTo>
                  <a:lnTo>
                    <a:pt x="173656" y="5177"/>
                  </a:lnTo>
                  <a:lnTo>
                    <a:pt x="137833" y="20104"/>
                  </a:lnTo>
                  <a:lnTo>
                    <a:pt x="104848" y="43873"/>
                  </a:lnTo>
                  <a:lnTo>
                    <a:pt x="75299" y="75576"/>
                  </a:lnTo>
                  <a:lnTo>
                    <a:pt x="49784" y="114307"/>
                  </a:lnTo>
                  <a:lnTo>
                    <a:pt x="28899" y="159157"/>
                  </a:lnTo>
                  <a:lnTo>
                    <a:pt x="13242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3"/>
                  </a:lnTo>
                  <a:lnTo>
                    <a:pt x="13242" y="433478"/>
                  </a:lnTo>
                  <a:lnTo>
                    <a:pt x="28899" y="483540"/>
                  </a:lnTo>
                  <a:lnTo>
                    <a:pt x="49784" y="528391"/>
                  </a:lnTo>
                  <a:lnTo>
                    <a:pt x="75299" y="567122"/>
                  </a:lnTo>
                  <a:lnTo>
                    <a:pt x="104848" y="598827"/>
                  </a:lnTo>
                  <a:lnTo>
                    <a:pt x="137833" y="622597"/>
                  </a:lnTo>
                  <a:lnTo>
                    <a:pt x="173656" y="637525"/>
                  </a:lnTo>
                  <a:lnTo>
                    <a:pt x="211721" y="642702"/>
                  </a:lnTo>
                  <a:lnTo>
                    <a:pt x="1104259" y="642702"/>
                  </a:lnTo>
                  <a:lnTo>
                    <a:pt x="1142324" y="637525"/>
                  </a:lnTo>
                  <a:lnTo>
                    <a:pt x="1178147" y="622597"/>
                  </a:lnTo>
                  <a:lnTo>
                    <a:pt x="1211132" y="598827"/>
                  </a:lnTo>
                  <a:lnTo>
                    <a:pt x="1240680" y="567122"/>
                  </a:lnTo>
                  <a:lnTo>
                    <a:pt x="1266196" y="528391"/>
                  </a:lnTo>
                  <a:lnTo>
                    <a:pt x="1287081" y="483540"/>
                  </a:lnTo>
                  <a:lnTo>
                    <a:pt x="1302738" y="433478"/>
                  </a:lnTo>
                  <a:lnTo>
                    <a:pt x="1312570" y="379113"/>
                  </a:lnTo>
                  <a:lnTo>
                    <a:pt x="1315980" y="321351"/>
                  </a:lnTo>
                  <a:lnTo>
                    <a:pt x="1312570" y="263587"/>
                  </a:lnTo>
                  <a:lnTo>
                    <a:pt x="1302738" y="209219"/>
                  </a:lnTo>
                  <a:lnTo>
                    <a:pt x="1287081" y="159157"/>
                  </a:lnTo>
                  <a:lnTo>
                    <a:pt x="1266196" y="114307"/>
                  </a:lnTo>
                  <a:lnTo>
                    <a:pt x="1240680" y="75576"/>
                  </a:lnTo>
                  <a:lnTo>
                    <a:pt x="1211132" y="43873"/>
                  </a:lnTo>
                  <a:lnTo>
                    <a:pt x="1178147" y="20104"/>
                  </a:lnTo>
                  <a:lnTo>
                    <a:pt x="1142324" y="517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463987" y="2292558"/>
              <a:ext cx="2134919" cy="2042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04926" y="231441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2052497" y="245364"/>
                  </a:moveTo>
                  <a:lnTo>
                    <a:pt x="1807476" y="245364"/>
                  </a:lnTo>
                  <a:lnTo>
                    <a:pt x="1807476" y="1715604"/>
                  </a:lnTo>
                  <a:lnTo>
                    <a:pt x="2052497" y="1715604"/>
                  </a:lnTo>
                  <a:lnTo>
                    <a:pt x="2052497" y="245364"/>
                  </a:lnTo>
                  <a:close/>
                </a:path>
                <a:path w="2052955" h="1960879">
                  <a:moveTo>
                    <a:pt x="2052497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497" y="1960880"/>
                  </a:lnTo>
                  <a:lnTo>
                    <a:pt x="2052497" y="1715770"/>
                  </a:lnTo>
                  <a:lnTo>
                    <a:pt x="245021" y="1715770"/>
                  </a:lnTo>
                  <a:lnTo>
                    <a:pt x="245021" y="245110"/>
                  </a:lnTo>
                  <a:lnTo>
                    <a:pt x="2052497" y="245110"/>
                  </a:lnTo>
                  <a:lnTo>
                    <a:pt x="205249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504928" y="2314736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0"/>
                  </a:lnTo>
                  <a:lnTo>
                    <a:pt x="0" y="196032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886488" y="7186200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4">
                  <a:moveTo>
                    <a:pt x="1104154" y="0"/>
                  </a:moveTo>
                  <a:lnTo>
                    <a:pt x="211721" y="0"/>
                  </a:lnTo>
                  <a:lnTo>
                    <a:pt x="173656" y="5177"/>
                  </a:lnTo>
                  <a:lnTo>
                    <a:pt x="137833" y="20105"/>
                  </a:lnTo>
                  <a:lnTo>
                    <a:pt x="104848" y="43875"/>
                  </a:lnTo>
                  <a:lnTo>
                    <a:pt x="75299" y="75579"/>
                  </a:lnTo>
                  <a:lnTo>
                    <a:pt x="49784" y="114311"/>
                  </a:lnTo>
                  <a:lnTo>
                    <a:pt x="28899" y="159162"/>
                  </a:lnTo>
                  <a:lnTo>
                    <a:pt x="13242" y="209224"/>
                  </a:lnTo>
                  <a:lnTo>
                    <a:pt x="3410" y="263589"/>
                  </a:lnTo>
                  <a:lnTo>
                    <a:pt x="0" y="321351"/>
                  </a:lnTo>
                  <a:lnTo>
                    <a:pt x="3410" y="379115"/>
                  </a:lnTo>
                  <a:lnTo>
                    <a:pt x="13242" y="433483"/>
                  </a:lnTo>
                  <a:lnTo>
                    <a:pt x="28899" y="483545"/>
                  </a:lnTo>
                  <a:lnTo>
                    <a:pt x="49784" y="528395"/>
                  </a:lnTo>
                  <a:lnTo>
                    <a:pt x="75299" y="567126"/>
                  </a:lnTo>
                  <a:lnTo>
                    <a:pt x="104848" y="598829"/>
                  </a:lnTo>
                  <a:lnTo>
                    <a:pt x="137833" y="622598"/>
                  </a:lnTo>
                  <a:lnTo>
                    <a:pt x="173656" y="637525"/>
                  </a:lnTo>
                  <a:lnTo>
                    <a:pt x="211721" y="642702"/>
                  </a:lnTo>
                  <a:lnTo>
                    <a:pt x="1104154" y="642702"/>
                  </a:lnTo>
                  <a:lnTo>
                    <a:pt x="1142219" y="637525"/>
                  </a:lnTo>
                  <a:lnTo>
                    <a:pt x="1178043" y="622598"/>
                  </a:lnTo>
                  <a:lnTo>
                    <a:pt x="1211027" y="598829"/>
                  </a:lnTo>
                  <a:lnTo>
                    <a:pt x="1240576" y="567126"/>
                  </a:lnTo>
                  <a:lnTo>
                    <a:pt x="1266091" y="528395"/>
                  </a:lnTo>
                  <a:lnTo>
                    <a:pt x="1286976" y="483545"/>
                  </a:lnTo>
                  <a:lnTo>
                    <a:pt x="1302633" y="433483"/>
                  </a:lnTo>
                  <a:lnTo>
                    <a:pt x="1312466" y="379115"/>
                  </a:lnTo>
                  <a:lnTo>
                    <a:pt x="1315876" y="321351"/>
                  </a:lnTo>
                  <a:lnTo>
                    <a:pt x="1312466" y="263589"/>
                  </a:lnTo>
                  <a:lnTo>
                    <a:pt x="1302633" y="209224"/>
                  </a:lnTo>
                  <a:lnTo>
                    <a:pt x="1286976" y="159162"/>
                  </a:lnTo>
                  <a:lnTo>
                    <a:pt x="1266091" y="114311"/>
                  </a:lnTo>
                  <a:lnTo>
                    <a:pt x="1240576" y="75579"/>
                  </a:lnTo>
                  <a:lnTo>
                    <a:pt x="1211027" y="43875"/>
                  </a:lnTo>
                  <a:lnTo>
                    <a:pt x="1178043" y="20105"/>
                  </a:lnTo>
                  <a:lnTo>
                    <a:pt x="1142219" y="5177"/>
                  </a:lnTo>
                  <a:lnTo>
                    <a:pt x="1104154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726724" y="7096129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603885" marR="518795" algn="ctr">
              <a:lnSpc>
                <a:spcPct val="100000"/>
              </a:lnSpc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AUTH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316064" y="287635"/>
            <a:ext cx="3259454" cy="8584565"/>
            <a:chOff x="12316064" y="287635"/>
            <a:chExt cx="3259454" cy="8584565"/>
          </a:xfrm>
        </p:grpSpPr>
        <p:sp>
          <p:nvSpPr>
            <p:cNvPr id="26" name="object 26"/>
            <p:cNvSpPr/>
            <p:nvPr/>
          </p:nvSpPr>
          <p:spPr>
            <a:xfrm>
              <a:off x="13440009" y="6829687"/>
              <a:ext cx="2134919" cy="20423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481672" y="6850856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2052510" y="245275"/>
                  </a:moveTo>
                  <a:lnTo>
                    <a:pt x="1807489" y="245275"/>
                  </a:lnTo>
                  <a:lnTo>
                    <a:pt x="1807489" y="1715516"/>
                  </a:lnTo>
                  <a:lnTo>
                    <a:pt x="2052510" y="1715516"/>
                  </a:lnTo>
                  <a:lnTo>
                    <a:pt x="2052510" y="245275"/>
                  </a:lnTo>
                  <a:close/>
                </a:path>
                <a:path w="2052955" h="1960879">
                  <a:moveTo>
                    <a:pt x="2052510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10" y="1960880"/>
                  </a:lnTo>
                  <a:lnTo>
                    <a:pt x="2052510" y="1715770"/>
                  </a:lnTo>
                  <a:lnTo>
                    <a:pt x="245021" y="1715770"/>
                  </a:lnTo>
                  <a:lnTo>
                    <a:pt x="245021" y="245110"/>
                  </a:lnTo>
                  <a:lnTo>
                    <a:pt x="2052510" y="245110"/>
                  </a:lnTo>
                  <a:lnTo>
                    <a:pt x="205251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481683" y="6851090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5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16064" y="287635"/>
              <a:ext cx="1628775" cy="899160"/>
            </a:xfrm>
            <a:custGeom>
              <a:avLst/>
              <a:gdLst/>
              <a:ahLst/>
              <a:cxnLst/>
              <a:rect l="l" t="t" r="r" b="b"/>
              <a:pathLst>
                <a:path w="1628775" h="899160">
                  <a:moveTo>
                    <a:pt x="1366241" y="0"/>
                  </a:moveTo>
                  <a:lnTo>
                    <a:pt x="261876" y="0"/>
                  </a:lnTo>
                  <a:lnTo>
                    <a:pt x="226347" y="4103"/>
                  </a:lnTo>
                  <a:lnTo>
                    <a:pt x="159954" y="35322"/>
                  </a:lnTo>
                  <a:lnTo>
                    <a:pt x="129714" y="61367"/>
                  </a:lnTo>
                  <a:lnTo>
                    <a:pt x="101863" y="93653"/>
                  </a:lnTo>
                  <a:lnTo>
                    <a:pt x="76712" y="131645"/>
                  </a:lnTo>
                  <a:lnTo>
                    <a:pt x="54573" y="174807"/>
                  </a:lnTo>
                  <a:lnTo>
                    <a:pt x="35760" y="222603"/>
                  </a:lnTo>
                  <a:lnTo>
                    <a:pt x="20583" y="274497"/>
                  </a:lnTo>
                  <a:lnTo>
                    <a:pt x="9356" y="329954"/>
                  </a:lnTo>
                  <a:lnTo>
                    <a:pt x="2391" y="388437"/>
                  </a:lnTo>
                  <a:lnTo>
                    <a:pt x="0" y="449410"/>
                  </a:lnTo>
                  <a:lnTo>
                    <a:pt x="2391" y="510399"/>
                  </a:lnTo>
                  <a:lnTo>
                    <a:pt x="9356" y="568893"/>
                  </a:lnTo>
                  <a:lnTo>
                    <a:pt x="20583" y="624357"/>
                  </a:lnTo>
                  <a:lnTo>
                    <a:pt x="35760" y="676255"/>
                  </a:lnTo>
                  <a:lnTo>
                    <a:pt x="54573" y="724052"/>
                  </a:lnTo>
                  <a:lnTo>
                    <a:pt x="76712" y="767213"/>
                  </a:lnTo>
                  <a:lnTo>
                    <a:pt x="101863" y="805202"/>
                  </a:lnTo>
                  <a:lnTo>
                    <a:pt x="129714" y="837485"/>
                  </a:lnTo>
                  <a:lnTo>
                    <a:pt x="159954" y="863525"/>
                  </a:lnTo>
                  <a:lnTo>
                    <a:pt x="226347" y="894739"/>
                  </a:lnTo>
                  <a:lnTo>
                    <a:pt x="261876" y="898841"/>
                  </a:lnTo>
                  <a:lnTo>
                    <a:pt x="1366241" y="898841"/>
                  </a:lnTo>
                  <a:lnTo>
                    <a:pt x="1435892" y="882788"/>
                  </a:lnTo>
                  <a:lnTo>
                    <a:pt x="1498476" y="837485"/>
                  </a:lnTo>
                  <a:lnTo>
                    <a:pt x="1526338" y="805202"/>
                  </a:lnTo>
                  <a:lnTo>
                    <a:pt x="1551497" y="767213"/>
                  </a:lnTo>
                  <a:lnTo>
                    <a:pt x="1573641" y="724052"/>
                  </a:lnTo>
                  <a:lnTo>
                    <a:pt x="1592458" y="676255"/>
                  </a:lnTo>
                  <a:lnTo>
                    <a:pt x="1607637" y="624357"/>
                  </a:lnTo>
                  <a:lnTo>
                    <a:pt x="1618865" y="568893"/>
                  </a:lnTo>
                  <a:lnTo>
                    <a:pt x="1625831" y="510399"/>
                  </a:lnTo>
                  <a:lnTo>
                    <a:pt x="1628222" y="449410"/>
                  </a:lnTo>
                  <a:lnTo>
                    <a:pt x="1625831" y="388437"/>
                  </a:lnTo>
                  <a:lnTo>
                    <a:pt x="1618865" y="329954"/>
                  </a:lnTo>
                  <a:lnTo>
                    <a:pt x="1607637" y="274497"/>
                  </a:lnTo>
                  <a:lnTo>
                    <a:pt x="1592458" y="222603"/>
                  </a:lnTo>
                  <a:lnTo>
                    <a:pt x="1573641" y="174807"/>
                  </a:lnTo>
                  <a:lnTo>
                    <a:pt x="1551497" y="131645"/>
                  </a:lnTo>
                  <a:lnTo>
                    <a:pt x="1526338" y="93653"/>
                  </a:lnTo>
                  <a:lnTo>
                    <a:pt x="1498476" y="61367"/>
                  </a:lnTo>
                  <a:lnTo>
                    <a:pt x="1468224" y="35322"/>
                  </a:lnTo>
                  <a:lnTo>
                    <a:pt x="1401794" y="4103"/>
                  </a:lnTo>
                  <a:lnTo>
                    <a:pt x="1366241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2632756" y="347394"/>
            <a:ext cx="9994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8125">
              <a:lnSpc>
                <a:spcPct val="100000"/>
              </a:lnSpc>
              <a:spcBef>
                <a:spcPts val="95"/>
              </a:spcBef>
            </a:pP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650" spc="-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95684" y="850037"/>
            <a:ext cx="67373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899151" y="3381230"/>
            <a:ext cx="1337310" cy="584200"/>
            <a:chOff x="13899151" y="3381230"/>
            <a:chExt cx="1337310" cy="584200"/>
          </a:xfrm>
        </p:grpSpPr>
        <p:sp>
          <p:nvSpPr>
            <p:cNvPr id="33" name="object 33"/>
            <p:cNvSpPr/>
            <p:nvPr/>
          </p:nvSpPr>
          <p:spPr>
            <a:xfrm>
              <a:off x="13909628" y="3391708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5" h="563245">
                  <a:moveTo>
                    <a:pt x="1104259" y="0"/>
                  </a:moveTo>
                  <a:lnTo>
                    <a:pt x="211721" y="0"/>
                  </a:lnTo>
                  <a:lnTo>
                    <a:pt x="169043" y="5717"/>
                  </a:lnTo>
                  <a:lnTo>
                    <a:pt x="129297" y="22117"/>
                  </a:lnTo>
                  <a:lnTo>
                    <a:pt x="93333" y="48065"/>
                  </a:lnTo>
                  <a:lnTo>
                    <a:pt x="62000" y="82432"/>
                  </a:lnTo>
                  <a:lnTo>
                    <a:pt x="36150" y="124084"/>
                  </a:lnTo>
                  <a:lnTo>
                    <a:pt x="16633" y="171890"/>
                  </a:lnTo>
                  <a:lnTo>
                    <a:pt x="4300" y="224718"/>
                  </a:lnTo>
                  <a:lnTo>
                    <a:pt x="0" y="281436"/>
                  </a:lnTo>
                  <a:lnTo>
                    <a:pt x="4300" y="338158"/>
                  </a:lnTo>
                  <a:lnTo>
                    <a:pt x="16633" y="390988"/>
                  </a:lnTo>
                  <a:lnTo>
                    <a:pt x="36150" y="438796"/>
                  </a:lnTo>
                  <a:lnTo>
                    <a:pt x="62000" y="480450"/>
                  </a:lnTo>
                  <a:lnTo>
                    <a:pt x="93333" y="514817"/>
                  </a:lnTo>
                  <a:lnTo>
                    <a:pt x="129297" y="540766"/>
                  </a:lnTo>
                  <a:lnTo>
                    <a:pt x="169043" y="557165"/>
                  </a:lnTo>
                  <a:lnTo>
                    <a:pt x="211721" y="562883"/>
                  </a:lnTo>
                  <a:lnTo>
                    <a:pt x="1104259" y="562883"/>
                  </a:lnTo>
                  <a:lnTo>
                    <a:pt x="1146937" y="557165"/>
                  </a:lnTo>
                  <a:lnTo>
                    <a:pt x="1186683" y="540766"/>
                  </a:lnTo>
                  <a:lnTo>
                    <a:pt x="1222647" y="514817"/>
                  </a:lnTo>
                  <a:lnTo>
                    <a:pt x="1253980" y="480450"/>
                  </a:lnTo>
                  <a:lnTo>
                    <a:pt x="1279829" y="438796"/>
                  </a:lnTo>
                  <a:lnTo>
                    <a:pt x="1299346" y="390988"/>
                  </a:lnTo>
                  <a:lnTo>
                    <a:pt x="1311680" y="338158"/>
                  </a:lnTo>
                  <a:lnTo>
                    <a:pt x="1315980" y="281436"/>
                  </a:lnTo>
                  <a:lnTo>
                    <a:pt x="1311680" y="224718"/>
                  </a:lnTo>
                  <a:lnTo>
                    <a:pt x="1299346" y="171890"/>
                  </a:lnTo>
                  <a:lnTo>
                    <a:pt x="1279829" y="124084"/>
                  </a:lnTo>
                  <a:lnTo>
                    <a:pt x="1253980" y="82432"/>
                  </a:lnTo>
                  <a:lnTo>
                    <a:pt x="1222647" y="48065"/>
                  </a:lnTo>
                  <a:lnTo>
                    <a:pt x="1186683" y="22117"/>
                  </a:lnTo>
                  <a:lnTo>
                    <a:pt x="1146937" y="571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909629" y="3391708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5" h="563245">
                  <a:moveTo>
                    <a:pt x="211710" y="0"/>
                  </a:moveTo>
                  <a:lnTo>
                    <a:pt x="1104248" y="0"/>
                  </a:lnTo>
                  <a:lnTo>
                    <a:pt x="1146916" y="5717"/>
                  </a:lnTo>
                  <a:lnTo>
                    <a:pt x="1186657" y="22116"/>
                  </a:lnTo>
                  <a:lnTo>
                    <a:pt x="1222619" y="48065"/>
                  </a:lnTo>
                  <a:lnTo>
                    <a:pt x="1253951" y="82431"/>
                  </a:lnTo>
                  <a:lnTo>
                    <a:pt x="1279802" y="124083"/>
                  </a:lnTo>
                  <a:lnTo>
                    <a:pt x="1299321" y="171890"/>
                  </a:lnTo>
                  <a:lnTo>
                    <a:pt x="1311657" y="224719"/>
                  </a:lnTo>
                  <a:lnTo>
                    <a:pt x="1315958" y="281439"/>
                  </a:lnTo>
                  <a:lnTo>
                    <a:pt x="1311657" y="338158"/>
                  </a:lnTo>
                  <a:lnTo>
                    <a:pt x="1299321" y="390987"/>
                  </a:lnTo>
                  <a:lnTo>
                    <a:pt x="1279802" y="438794"/>
                  </a:lnTo>
                  <a:lnTo>
                    <a:pt x="1253951" y="480446"/>
                  </a:lnTo>
                  <a:lnTo>
                    <a:pt x="1222619" y="514812"/>
                  </a:lnTo>
                  <a:lnTo>
                    <a:pt x="1186657" y="540761"/>
                  </a:lnTo>
                  <a:lnTo>
                    <a:pt x="1146916" y="557160"/>
                  </a:lnTo>
                  <a:lnTo>
                    <a:pt x="1104248" y="562878"/>
                  </a:lnTo>
                  <a:lnTo>
                    <a:pt x="211710" y="562878"/>
                  </a:lnTo>
                  <a:lnTo>
                    <a:pt x="169043" y="557160"/>
                  </a:lnTo>
                  <a:lnTo>
                    <a:pt x="129303" y="540761"/>
                  </a:lnTo>
                  <a:lnTo>
                    <a:pt x="93341" y="514812"/>
                  </a:lnTo>
                  <a:lnTo>
                    <a:pt x="62008" y="480446"/>
                  </a:lnTo>
                  <a:lnTo>
                    <a:pt x="36156" y="438794"/>
                  </a:lnTo>
                  <a:lnTo>
                    <a:pt x="16637" y="390987"/>
                  </a:lnTo>
                  <a:lnTo>
                    <a:pt x="4301" y="338158"/>
                  </a:lnTo>
                  <a:lnTo>
                    <a:pt x="0" y="281439"/>
                  </a:lnTo>
                  <a:lnTo>
                    <a:pt x="4301" y="224719"/>
                  </a:lnTo>
                  <a:lnTo>
                    <a:pt x="16637" y="171890"/>
                  </a:lnTo>
                  <a:lnTo>
                    <a:pt x="36156" y="124083"/>
                  </a:lnTo>
                  <a:lnTo>
                    <a:pt x="62008" y="82431"/>
                  </a:lnTo>
                  <a:lnTo>
                    <a:pt x="93341" y="48065"/>
                  </a:lnTo>
                  <a:lnTo>
                    <a:pt x="129303" y="22116"/>
                  </a:lnTo>
                  <a:lnTo>
                    <a:pt x="169043" y="5717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749970" y="2559776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594360" marR="509270" algn="ctr">
              <a:lnSpc>
                <a:spcPct val="100000"/>
              </a:lnSpc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PILOT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503555" marR="418465" algn="ctr">
              <a:lnSpc>
                <a:spcPts val="1320"/>
              </a:lnSpc>
              <a:spcBef>
                <a:spcPts val="960"/>
              </a:spcBef>
            </a:pP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ROUTING  </a:t>
            </a:r>
            <a:r>
              <a:rPr sz="1150" spc="-50" dirty="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899151" y="5645099"/>
            <a:ext cx="1337310" cy="592455"/>
            <a:chOff x="13899151" y="5645099"/>
            <a:chExt cx="1337310" cy="592455"/>
          </a:xfrm>
        </p:grpSpPr>
        <p:sp>
          <p:nvSpPr>
            <p:cNvPr id="37" name="object 37"/>
            <p:cNvSpPr/>
            <p:nvPr/>
          </p:nvSpPr>
          <p:spPr>
            <a:xfrm>
              <a:off x="13909628" y="5655576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5" h="571500">
                  <a:moveTo>
                    <a:pt x="1104259" y="0"/>
                  </a:moveTo>
                  <a:lnTo>
                    <a:pt x="211721" y="0"/>
                  </a:lnTo>
                  <a:lnTo>
                    <a:pt x="173656" y="4603"/>
                  </a:lnTo>
                  <a:lnTo>
                    <a:pt x="137833" y="17875"/>
                  </a:lnTo>
                  <a:lnTo>
                    <a:pt x="104848" y="39009"/>
                  </a:lnTo>
                  <a:lnTo>
                    <a:pt x="75299" y="67197"/>
                  </a:lnTo>
                  <a:lnTo>
                    <a:pt x="49784" y="101632"/>
                  </a:lnTo>
                  <a:lnTo>
                    <a:pt x="28899" y="141508"/>
                  </a:lnTo>
                  <a:lnTo>
                    <a:pt x="13242" y="186018"/>
                  </a:lnTo>
                  <a:lnTo>
                    <a:pt x="3410" y="234353"/>
                  </a:lnTo>
                  <a:lnTo>
                    <a:pt x="0" y="285708"/>
                  </a:lnTo>
                  <a:lnTo>
                    <a:pt x="3410" y="337066"/>
                  </a:lnTo>
                  <a:lnTo>
                    <a:pt x="13242" y="385403"/>
                  </a:lnTo>
                  <a:lnTo>
                    <a:pt x="28899" y="429912"/>
                  </a:lnTo>
                  <a:lnTo>
                    <a:pt x="49784" y="469788"/>
                  </a:lnTo>
                  <a:lnTo>
                    <a:pt x="75299" y="504223"/>
                  </a:lnTo>
                  <a:lnTo>
                    <a:pt x="104848" y="532410"/>
                  </a:lnTo>
                  <a:lnTo>
                    <a:pt x="137833" y="553542"/>
                  </a:lnTo>
                  <a:lnTo>
                    <a:pt x="173656" y="566814"/>
                  </a:lnTo>
                  <a:lnTo>
                    <a:pt x="211721" y="571417"/>
                  </a:lnTo>
                  <a:lnTo>
                    <a:pt x="1104259" y="571417"/>
                  </a:lnTo>
                  <a:lnTo>
                    <a:pt x="1142324" y="566814"/>
                  </a:lnTo>
                  <a:lnTo>
                    <a:pt x="1178147" y="553542"/>
                  </a:lnTo>
                  <a:lnTo>
                    <a:pt x="1211132" y="532410"/>
                  </a:lnTo>
                  <a:lnTo>
                    <a:pt x="1240680" y="504223"/>
                  </a:lnTo>
                  <a:lnTo>
                    <a:pt x="1266196" y="469788"/>
                  </a:lnTo>
                  <a:lnTo>
                    <a:pt x="1287081" y="429912"/>
                  </a:lnTo>
                  <a:lnTo>
                    <a:pt x="1302738" y="385403"/>
                  </a:lnTo>
                  <a:lnTo>
                    <a:pt x="1312570" y="337066"/>
                  </a:lnTo>
                  <a:lnTo>
                    <a:pt x="1315980" y="285708"/>
                  </a:lnTo>
                  <a:lnTo>
                    <a:pt x="1312570" y="234353"/>
                  </a:lnTo>
                  <a:lnTo>
                    <a:pt x="1302738" y="186018"/>
                  </a:lnTo>
                  <a:lnTo>
                    <a:pt x="1287081" y="141508"/>
                  </a:lnTo>
                  <a:lnTo>
                    <a:pt x="1266196" y="101632"/>
                  </a:lnTo>
                  <a:lnTo>
                    <a:pt x="1240680" y="67197"/>
                  </a:lnTo>
                  <a:lnTo>
                    <a:pt x="1211132" y="39009"/>
                  </a:lnTo>
                  <a:lnTo>
                    <a:pt x="1178147" y="17875"/>
                  </a:lnTo>
                  <a:lnTo>
                    <a:pt x="1142324" y="4603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09629" y="5655576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5" h="571500">
                  <a:moveTo>
                    <a:pt x="211710" y="0"/>
                  </a:moveTo>
                  <a:lnTo>
                    <a:pt x="1104248" y="0"/>
                  </a:lnTo>
                  <a:lnTo>
                    <a:pt x="1142304" y="4603"/>
                  </a:lnTo>
                  <a:lnTo>
                    <a:pt x="1178122" y="17874"/>
                  </a:lnTo>
                  <a:lnTo>
                    <a:pt x="1211104" y="39007"/>
                  </a:lnTo>
                  <a:lnTo>
                    <a:pt x="1240651" y="67195"/>
                  </a:lnTo>
                  <a:lnTo>
                    <a:pt x="1266167" y="101630"/>
                  </a:lnTo>
                  <a:lnTo>
                    <a:pt x="1287054" y="141506"/>
                  </a:lnTo>
                  <a:lnTo>
                    <a:pt x="1302713" y="186016"/>
                  </a:lnTo>
                  <a:lnTo>
                    <a:pt x="1312547" y="234353"/>
                  </a:lnTo>
                  <a:lnTo>
                    <a:pt x="1315958" y="285710"/>
                  </a:lnTo>
                  <a:lnTo>
                    <a:pt x="1312547" y="337067"/>
                  </a:lnTo>
                  <a:lnTo>
                    <a:pt x="1302713" y="385404"/>
                  </a:lnTo>
                  <a:lnTo>
                    <a:pt x="1287054" y="429914"/>
                  </a:lnTo>
                  <a:lnTo>
                    <a:pt x="1266167" y="469790"/>
                  </a:lnTo>
                  <a:lnTo>
                    <a:pt x="1240651" y="504225"/>
                  </a:lnTo>
                  <a:lnTo>
                    <a:pt x="1211104" y="532413"/>
                  </a:lnTo>
                  <a:lnTo>
                    <a:pt x="1178122" y="553546"/>
                  </a:lnTo>
                  <a:lnTo>
                    <a:pt x="1142304" y="566817"/>
                  </a:lnTo>
                  <a:lnTo>
                    <a:pt x="1104248" y="571421"/>
                  </a:lnTo>
                  <a:lnTo>
                    <a:pt x="211710" y="571421"/>
                  </a:lnTo>
                  <a:lnTo>
                    <a:pt x="173655" y="566817"/>
                  </a:lnTo>
                  <a:lnTo>
                    <a:pt x="137837" y="553546"/>
                  </a:lnTo>
                  <a:lnTo>
                    <a:pt x="104856" y="532413"/>
                  </a:lnTo>
                  <a:lnTo>
                    <a:pt x="75308" y="504225"/>
                  </a:lnTo>
                  <a:lnTo>
                    <a:pt x="49791" y="469790"/>
                  </a:lnTo>
                  <a:lnTo>
                    <a:pt x="28904" y="429914"/>
                  </a:lnTo>
                  <a:lnTo>
                    <a:pt x="13245" y="385404"/>
                  </a:lnTo>
                  <a:lnTo>
                    <a:pt x="3410" y="337067"/>
                  </a:lnTo>
                  <a:lnTo>
                    <a:pt x="0" y="285710"/>
                  </a:lnTo>
                  <a:lnTo>
                    <a:pt x="3410" y="234353"/>
                  </a:lnTo>
                  <a:lnTo>
                    <a:pt x="13245" y="186016"/>
                  </a:lnTo>
                  <a:lnTo>
                    <a:pt x="28904" y="141506"/>
                  </a:lnTo>
                  <a:lnTo>
                    <a:pt x="49791" y="101630"/>
                  </a:lnTo>
                  <a:lnTo>
                    <a:pt x="75308" y="67195"/>
                  </a:lnTo>
                  <a:lnTo>
                    <a:pt x="104856" y="39007"/>
                  </a:lnTo>
                  <a:lnTo>
                    <a:pt x="137837" y="17874"/>
                  </a:lnTo>
                  <a:lnTo>
                    <a:pt x="173655" y="4603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3726724" y="4830753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77470" algn="ctr">
              <a:lnSpc>
                <a:spcPct val="100000"/>
              </a:lnSpc>
            </a:pP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MIXER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123825" algn="ctr">
              <a:lnSpc>
                <a:spcPts val="1350"/>
              </a:lnSpc>
            </a:pP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GRAPHANA</a:t>
            </a:r>
            <a:endParaRPr sz="1150">
              <a:latin typeface="Arial"/>
              <a:cs typeface="Arial"/>
            </a:endParaRPr>
          </a:p>
          <a:p>
            <a:pPr marL="123825" algn="ctr">
              <a:lnSpc>
                <a:spcPts val="1350"/>
              </a:lnSpc>
            </a:pPr>
            <a:r>
              <a:rPr sz="1150" spc="-30" dirty="0">
                <a:solidFill>
                  <a:srgbClr val="FFFFFF"/>
                </a:solidFill>
                <a:latin typeface="Arial"/>
                <a:cs typeface="Arial"/>
              </a:rPr>
              <a:t>/ZIPKIN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864590" y="774468"/>
            <a:ext cx="5049520" cy="1206500"/>
            <a:chOff x="10864590" y="774468"/>
            <a:chExt cx="5049520" cy="1206500"/>
          </a:xfrm>
        </p:grpSpPr>
        <p:sp>
          <p:nvSpPr>
            <p:cNvPr id="41" name="object 41"/>
            <p:cNvSpPr/>
            <p:nvPr/>
          </p:nvSpPr>
          <p:spPr>
            <a:xfrm>
              <a:off x="14506783" y="774468"/>
              <a:ext cx="1407286" cy="12062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864590" y="1002021"/>
              <a:ext cx="837670" cy="8376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6930053" y="701962"/>
            <a:ext cx="2919095" cy="10026015"/>
            <a:chOff x="16930053" y="701962"/>
            <a:chExt cx="2919095" cy="10026015"/>
          </a:xfrm>
        </p:grpSpPr>
        <p:sp>
          <p:nvSpPr>
            <p:cNvPr id="44" name="object 44"/>
            <p:cNvSpPr/>
            <p:nvPr/>
          </p:nvSpPr>
          <p:spPr>
            <a:xfrm>
              <a:off x="16940530" y="712439"/>
              <a:ext cx="2898140" cy="10005060"/>
            </a:xfrm>
            <a:custGeom>
              <a:avLst/>
              <a:gdLst/>
              <a:ahLst/>
              <a:cxnLst/>
              <a:rect l="l" t="t" r="r" b="b"/>
              <a:pathLst>
                <a:path w="2898140" h="10005060">
                  <a:moveTo>
                    <a:pt x="0" y="0"/>
                  </a:moveTo>
                  <a:lnTo>
                    <a:pt x="2897572" y="0"/>
                  </a:lnTo>
                  <a:lnTo>
                    <a:pt x="2897572" y="10004634"/>
                  </a:lnTo>
                  <a:lnTo>
                    <a:pt x="0" y="1000463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6A1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487320" y="3192792"/>
              <a:ext cx="1720850" cy="643255"/>
            </a:xfrm>
            <a:custGeom>
              <a:avLst/>
              <a:gdLst/>
              <a:ahLst/>
              <a:cxnLst/>
              <a:rect l="l" t="t" r="r" b="b"/>
              <a:pathLst>
                <a:path w="1720850" h="643254">
                  <a:moveTo>
                    <a:pt x="1443935" y="0"/>
                  </a:moveTo>
                  <a:lnTo>
                    <a:pt x="276850" y="0"/>
                  </a:lnTo>
                  <a:lnTo>
                    <a:pt x="231949" y="4205"/>
                  </a:lnTo>
                  <a:lnTo>
                    <a:pt x="189353" y="16382"/>
                  </a:lnTo>
                  <a:lnTo>
                    <a:pt x="149632" y="35867"/>
                  </a:lnTo>
                  <a:lnTo>
                    <a:pt x="113356" y="62001"/>
                  </a:lnTo>
                  <a:lnTo>
                    <a:pt x="81097" y="94120"/>
                  </a:lnTo>
                  <a:lnTo>
                    <a:pt x="53423" y="131563"/>
                  </a:lnTo>
                  <a:lnTo>
                    <a:pt x="30906" y="173670"/>
                  </a:lnTo>
                  <a:lnTo>
                    <a:pt x="14116" y="219778"/>
                  </a:lnTo>
                  <a:lnTo>
                    <a:pt x="3624" y="269225"/>
                  </a:lnTo>
                  <a:lnTo>
                    <a:pt x="0" y="321351"/>
                  </a:lnTo>
                  <a:lnTo>
                    <a:pt x="3624" y="373477"/>
                  </a:lnTo>
                  <a:lnTo>
                    <a:pt x="14116" y="422924"/>
                  </a:lnTo>
                  <a:lnTo>
                    <a:pt x="30906" y="469032"/>
                  </a:lnTo>
                  <a:lnTo>
                    <a:pt x="53423" y="511139"/>
                  </a:lnTo>
                  <a:lnTo>
                    <a:pt x="81097" y="548582"/>
                  </a:lnTo>
                  <a:lnTo>
                    <a:pt x="113356" y="580701"/>
                  </a:lnTo>
                  <a:lnTo>
                    <a:pt x="149632" y="606835"/>
                  </a:lnTo>
                  <a:lnTo>
                    <a:pt x="189353" y="626320"/>
                  </a:lnTo>
                  <a:lnTo>
                    <a:pt x="231949" y="638497"/>
                  </a:lnTo>
                  <a:lnTo>
                    <a:pt x="276850" y="642702"/>
                  </a:lnTo>
                  <a:lnTo>
                    <a:pt x="1443935" y="642702"/>
                  </a:lnTo>
                  <a:lnTo>
                    <a:pt x="1488832" y="638497"/>
                  </a:lnTo>
                  <a:lnTo>
                    <a:pt x="1531420" y="626320"/>
                  </a:lnTo>
                  <a:lnTo>
                    <a:pt x="1571129" y="606835"/>
                  </a:lnTo>
                  <a:lnTo>
                    <a:pt x="1607391" y="580701"/>
                  </a:lnTo>
                  <a:lnTo>
                    <a:pt x="1639635" y="548582"/>
                  </a:lnTo>
                  <a:lnTo>
                    <a:pt x="1667294" y="511139"/>
                  </a:lnTo>
                  <a:lnTo>
                    <a:pt x="1689796" y="469032"/>
                  </a:lnTo>
                  <a:lnTo>
                    <a:pt x="1706575" y="422924"/>
                  </a:lnTo>
                  <a:lnTo>
                    <a:pt x="1717059" y="373477"/>
                  </a:lnTo>
                  <a:lnTo>
                    <a:pt x="1720680" y="321351"/>
                  </a:lnTo>
                  <a:lnTo>
                    <a:pt x="1717059" y="269225"/>
                  </a:lnTo>
                  <a:lnTo>
                    <a:pt x="1706575" y="219778"/>
                  </a:lnTo>
                  <a:lnTo>
                    <a:pt x="1689796" y="173670"/>
                  </a:lnTo>
                  <a:lnTo>
                    <a:pt x="1667294" y="131563"/>
                  </a:lnTo>
                  <a:lnTo>
                    <a:pt x="1639635" y="94120"/>
                  </a:lnTo>
                  <a:lnTo>
                    <a:pt x="1607391" y="62001"/>
                  </a:lnTo>
                  <a:lnTo>
                    <a:pt x="1571129" y="35867"/>
                  </a:lnTo>
                  <a:lnTo>
                    <a:pt x="1531420" y="16382"/>
                  </a:lnTo>
                  <a:lnTo>
                    <a:pt x="1488832" y="4205"/>
                  </a:lnTo>
                  <a:lnTo>
                    <a:pt x="1443935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7328343" y="3023502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495934">
              <a:lnSpc>
                <a:spcPct val="100000"/>
              </a:lnSpc>
            </a:pPr>
            <a:r>
              <a:rPr sz="1150" spc="-55" dirty="0">
                <a:solidFill>
                  <a:srgbClr val="FFFFFF"/>
                </a:solidFill>
                <a:latin typeface="Arial"/>
                <a:cs typeface="Arial"/>
              </a:rPr>
              <a:t>MICROSERVICE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7120525" y="2720231"/>
            <a:ext cx="2705735" cy="1525905"/>
            <a:chOff x="17120525" y="2720231"/>
            <a:chExt cx="2705735" cy="1525905"/>
          </a:xfrm>
        </p:grpSpPr>
        <p:sp>
          <p:nvSpPr>
            <p:cNvPr id="48" name="object 48"/>
            <p:cNvSpPr/>
            <p:nvPr/>
          </p:nvSpPr>
          <p:spPr>
            <a:xfrm>
              <a:off x="17120525" y="2833997"/>
              <a:ext cx="2460469" cy="14118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162514" y="2857672"/>
              <a:ext cx="2377309" cy="1326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162512" y="2857672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8" y="0"/>
                  </a:lnTo>
                  <a:lnTo>
                    <a:pt x="2377368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590428" y="2720231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80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8858117" y="2736608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7499781" y="4999931"/>
            <a:ext cx="1720850" cy="643255"/>
          </a:xfrm>
          <a:custGeom>
            <a:avLst/>
            <a:gdLst/>
            <a:ahLst/>
            <a:cxnLst/>
            <a:rect l="l" t="t" r="r" b="b"/>
            <a:pathLst>
              <a:path w="1720850" h="643254">
                <a:moveTo>
                  <a:pt x="1443830" y="0"/>
                </a:moveTo>
                <a:lnTo>
                  <a:pt x="276745" y="0"/>
                </a:lnTo>
                <a:lnTo>
                  <a:pt x="231848" y="4206"/>
                </a:lnTo>
                <a:lnTo>
                  <a:pt x="189259" y="16383"/>
                </a:lnTo>
                <a:lnTo>
                  <a:pt x="149550" y="35869"/>
                </a:lnTo>
                <a:lnTo>
                  <a:pt x="113289" y="62004"/>
                </a:lnTo>
                <a:lnTo>
                  <a:pt x="81044" y="94124"/>
                </a:lnTo>
                <a:lnTo>
                  <a:pt x="53386" y="131568"/>
                </a:lnTo>
                <a:lnTo>
                  <a:pt x="30883" y="173674"/>
                </a:lnTo>
                <a:lnTo>
                  <a:pt x="14105" y="219782"/>
                </a:lnTo>
                <a:lnTo>
                  <a:pt x="3621" y="269228"/>
                </a:lnTo>
                <a:lnTo>
                  <a:pt x="0" y="321351"/>
                </a:lnTo>
                <a:lnTo>
                  <a:pt x="3621" y="373477"/>
                </a:lnTo>
                <a:lnTo>
                  <a:pt x="14105" y="422924"/>
                </a:lnTo>
                <a:lnTo>
                  <a:pt x="30883" y="469032"/>
                </a:lnTo>
                <a:lnTo>
                  <a:pt x="53386" y="511139"/>
                </a:lnTo>
                <a:lnTo>
                  <a:pt x="81044" y="548582"/>
                </a:lnTo>
                <a:lnTo>
                  <a:pt x="113289" y="580701"/>
                </a:lnTo>
                <a:lnTo>
                  <a:pt x="149550" y="606835"/>
                </a:lnTo>
                <a:lnTo>
                  <a:pt x="189259" y="626320"/>
                </a:lnTo>
                <a:lnTo>
                  <a:pt x="231848" y="638497"/>
                </a:lnTo>
                <a:lnTo>
                  <a:pt x="276745" y="642702"/>
                </a:lnTo>
                <a:lnTo>
                  <a:pt x="1443830" y="642702"/>
                </a:lnTo>
                <a:lnTo>
                  <a:pt x="1488730" y="638497"/>
                </a:lnTo>
                <a:lnTo>
                  <a:pt x="1531326" y="626320"/>
                </a:lnTo>
                <a:lnTo>
                  <a:pt x="1571047" y="606835"/>
                </a:lnTo>
                <a:lnTo>
                  <a:pt x="1607323" y="580701"/>
                </a:lnTo>
                <a:lnTo>
                  <a:pt x="1639583" y="548582"/>
                </a:lnTo>
                <a:lnTo>
                  <a:pt x="1667257" y="511139"/>
                </a:lnTo>
                <a:lnTo>
                  <a:pt x="1689774" y="469032"/>
                </a:lnTo>
                <a:lnTo>
                  <a:pt x="1706564" y="422924"/>
                </a:lnTo>
                <a:lnTo>
                  <a:pt x="1717056" y="373477"/>
                </a:lnTo>
                <a:lnTo>
                  <a:pt x="1720680" y="321351"/>
                </a:lnTo>
                <a:lnTo>
                  <a:pt x="1717056" y="269228"/>
                </a:lnTo>
                <a:lnTo>
                  <a:pt x="1706564" y="219782"/>
                </a:lnTo>
                <a:lnTo>
                  <a:pt x="1689774" y="173674"/>
                </a:lnTo>
                <a:lnTo>
                  <a:pt x="1667257" y="131568"/>
                </a:lnTo>
                <a:lnTo>
                  <a:pt x="1639583" y="94124"/>
                </a:lnTo>
                <a:lnTo>
                  <a:pt x="1607323" y="62004"/>
                </a:lnTo>
                <a:lnTo>
                  <a:pt x="1571047" y="35869"/>
                </a:lnTo>
                <a:lnTo>
                  <a:pt x="1531326" y="16383"/>
                </a:lnTo>
                <a:lnTo>
                  <a:pt x="1488730" y="4206"/>
                </a:lnTo>
                <a:lnTo>
                  <a:pt x="1443830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7340699" y="4830652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496570">
              <a:lnSpc>
                <a:spcPct val="100000"/>
              </a:lnSpc>
            </a:pPr>
            <a:r>
              <a:rPr sz="1150" spc="-55" dirty="0">
                <a:solidFill>
                  <a:srgbClr val="FFFFFF"/>
                </a:solidFill>
                <a:latin typeface="Arial"/>
                <a:cs typeface="Arial"/>
              </a:rPr>
              <a:t>MICROSERVICE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7134138" y="4527380"/>
            <a:ext cx="2704465" cy="1524635"/>
            <a:chOff x="17134138" y="4527380"/>
            <a:chExt cx="2704465" cy="1524635"/>
          </a:xfrm>
        </p:grpSpPr>
        <p:sp>
          <p:nvSpPr>
            <p:cNvPr id="56" name="object 56"/>
            <p:cNvSpPr/>
            <p:nvPr/>
          </p:nvSpPr>
          <p:spPr>
            <a:xfrm>
              <a:off x="17134138" y="4643366"/>
              <a:ext cx="2460469" cy="14084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174870" y="4664821"/>
              <a:ext cx="2377414" cy="13266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174870" y="4664821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602784" y="4527380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6"/>
                  </a:lnTo>
                  <a:lnTo>
                    <a:pt x="98441" y="21122"/>
                  </a:lnTo>
                  <a:lnTo>
                    <a:pt x="58218" y="45315"/>
                  </a:lnTo>
                  <a:lnTo>
                    <a:pt x="27138" y="76629"/>
                  </a:lnTo>
                  <a:lnTo>
                    <a:pt x="7100" y="113592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72" y="303929"/>
                  </a:lnTo>
                  <a:lnTo>
                    <a:pt x="1136855" y="288331"/>
                  </a:lnTo>
                  <a:lnTo>
                    <a:pt x="1177071" y="264137"/>
                  </a:lnTo>
                  <a:lnTo>
                    <a:pt x="1208134" y="232822"/>
                  </a:lnTo>
                  <a:lnTo>
                    <a:pt x="1228156" y="195860"/>
                  </a:lnTo>
                  <a:lnTo>
                    <a:pt x="1235250" y="154728"/>
                  </a:lnTo>
                  <a:lnTo>
                    <a:pt x="1228156" y="113592"/>
                  </a:lnTo>
                  <a:lnTo>
                    <a:pt x="1208134" y="76629"/>
                  </a:lnTo>
                  <a:lnTo>
                    <a:pt x="1177071" y="45315"/>
                  </a:lnTo>
                  <a:lnTo>
                    <a:pt x="1136855" y="21122"/>
                  </a:lnTo>
                  <a:lnTo>
                    <a:pt x="1089372" y="5526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8870472" y="4543757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7487320" y="6722853"/>
            <a:ext cx="1720850" cy="643255"/>
          </a:xfrm>
          <a:custGeom>
            <a:avLst/>
            <a:gdLst/>
            <a:ahLst/>
            <a:cxnLst/>
            <a:rect l="l" t="t" r="r" b="b"/>
            <a:pathLst>
              <a:path w="1720850" h="643254">
                <a:moveTo>
                  <a:pt x="1443935" y="0"/>
                </a:moveTo>
                <a:lnTo>
                  <a:pt x="276850" y="0"/>
                </a:lnTo>
                <a:lnTo>
                  <a:pt x="231949" y="4205"/>
                </a:lnTo>
                <a:lnTo>
                  <a:pt x="189353" y="16382"/>
                </a:lnTo>
                <a:lnTo>
                  <a:pt x="149632" y="35867"/>
                </a:lnTo>
                <a:lnTo>
                  <a:pt x="113356" y="62001"/>
                </a:lnTo>
                <a:lnTo>
                  <a:pt x="81097" y="94120"/>
                </a:lnTo>
                <a:lnTo>
                  <a:pt x="53423" y="131563"/>
                </a:lnTo>
                <a:lnTo>
                  <a:pt x="30906" y="173670"/>
                </a:lnTo>
                <a:lnTo>
                  <a:pt x="14116" y="219778"/>
                </a:lnTo>
                <a:lnTo>
                  <a:pt x="3624" y="269225"/>
                </a:lnTo>
                <a:lnTo>
                  <a:pt x="0" y="321351"/>
                </a:lnTo>
                <a:lnTo>
                  <a:pt x="3624" y="373477"/>
                </a:lnTo>
                <a:lnTo>
                  <a:pt x="14116" y="422924"/>
                </a:lnTo>
                <a:lnTo>
                  <a:pt x="30906" y="469032"/>
                </a:lnTo>
                <a:lnTo>
                  <a:pt x="53423" y="511139"/>
                </a:lnTo>
                <a:lnTo>
                  <a:pt x="81097" y="548582"/>
                </a:lnTo>
                <a:lnTo>
                  <a:pt x="113356" y="580701"/>
                </a:lnTo>
                <a:lnTo>
                  <a:pt x="149632" y="606835"/>
                </a:lnTo>
                <a:lnTo>
                  <a:pt x="189353" y="626320"/>
                </a:lnTo>
                <a:lnTo>
                  <a:pt x="231949" y="638497"/>
                </a:lnTo>
                <a:lnTo>
                  <a:pt x="276850" y="642702"/>
                </a:lnTo>
                <a:lnTo>
                  <a:pt x="1443935" y="642702"/>
                </a:lnTo>
                <a:lnTo>
                  <a:pt x="1488832" y="638497"/>
                </a:lnTo>
                <a:lnTo>
                  <a:pt x="1531420" y="626320"/>
                </a:lnTo>
                <a:lnTo>
                  <a:pt x="1571129" y="606835"/>
                </a:lnTo>
                <a:lnTo>
                  <a:pt x="1607391" y="580701"/>
                </a:lnTo>
                <a:lnTo>
                  <a:pt x="1639635" y="548582"/>
                </a:lnTo>
                <a:lnTo>
                  <a:pt x="1667294" y="511139"/>
                </a:lnTo>
                <a:lnTo>
                  <a:pt x="1689796" y="469032"/>
                </a:lnTo>
                <a:lnTo>
                  <a:pt x="1706575" y="422924"/>
                </a:lnTo>
                <a:lnTo>
                  <a:pt x="1717059" y="373477"/>
                </a:lnTo>
                <a:lnTo>
                  <a:pt x="1720680" y="321351"/>
                </a:lnTo>
                <a:lnTo>
                  <a:pt x="1717059" y="269225"/>
                </a:lnTo>
                <a:lnTo>
                  <a:pt x="1706575" y="219778"/>
                </a:lnTo>
                <a:lnTo>
                  <a:pt x="1689796" y="173670"/>
                </a:lnTo>
                <a:lnTo>
                  <a:pt x="1667294" y="131563"/>
                </a:lnTo>
                <a:lnTo>
                  <a:pt x="1639635" y="94120"/>
                </a:lnTo>
                <a:lnTo>
                  <a:pt x="1607391" y="62001"/>
                </a:lnTo>
                <a:lnTo>
                  <a:pt x="1571129" y="35867"/>
                </a:lnTo>
                <a:lnTo>
                  <a:pt x="1531420" y="16382"/>
                </a:lnTo>
                <a:lnTo>
                  <a:pt x="1488832" y="4205"/>
                </a:lnTo>
                <a:lnTo>
                  <a:pt x="1443935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7328343" y="6553562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495934">
              <a:lnSpc>
                <a:spcPct val="100000"/>
              </a:lnSpc>
            </a:pPr>
            <a:r>
              <a:rPr sz="1150" spc="-55" dirty="0">
                <a:solidFill>
                  <a:srgbClr val="FFFFFF"/>
                </a:solidFill>
                <a:latin typeface="Arial"/>
                <a:cs typeface="Arial"/>
              </a:rPr>
              <a:t>MICROSERVICE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7120525" y="6250301"/>
            <a:ext cx="2705735" cy="1525270"/>
            <a:chOff x="17120525" y="6250301"/>
            <a:chExt cx="2705735" cy="1525270"/>
          </a:xfrm>
        </p:grpSpPr>
        <p:sp>
          <p:nvSpPr>
            <p:cNvPr id="64" name="object 64"/>
            <p:cNvSpPr/>
            <p:nvPr/>
          </p:nvSpPr>
          <p:spPr>
            <a:xfrm>
              <a:off x="17120525" y="6363638"/>
              <a:ext cx="2460469" cy="14118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162514" y="6387732"/>
              <a:ext cx="2377309" cy="132665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162512" y="6387732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8" y="0"/>
                  </a:lnTo>
                  <a:lnTo>
                    <a:pt x="2377368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590428" y="6250301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8858117" y="6266679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7487320" y="5713871"/>
            <a:ext cx="2627630" cy="3412490"/>
            <a:chOff x="17487320" y="5713871"/>
            <a:chExt cx="2627630" cy="3412490"/>
          </a:xfrm>
        </p:grpSpPr>
        <p:sp>
          <p:nvSpPr>
            <p:cNvPr id="70" name="object 70"/>
            <p:cNvSpPr/>
            <p:nvPr/>
          </p:nvSpPr>
          <p:spPr>
            <a:xfrm>
              <a:off x="19539823" y="5724349"/>
              <a:ext cx="564515" cy="1270"/>
            </a:xfrm>
            <a:custGeom>
              <a:avLst/>
              <a:gdLst/>
              <a:ahLst/>
              <a:cxnLst/>
              <a:rect l="l" t="t" r="r" b="b"/>
              <a:pathLst>
                <a:path w="564515" h="1270">
                  <a:moveTo>
                    <a:pt x="0" y="0"/>
                  </a:moveTo>
                  <a:lnTo>
                    <a:pt x="564275" y="794"/>
                  </a:lnTo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487320" y="8483197"/>
              <a:ext cx="1720850" cy="643255"/>
            </a:xfrm>
            <a:custGeom>
              <a:avLst/>
              <a:gdLst/>
              <a:ahLst/>
              <a:cxnLst/>
              <a:rect l="l" t="t" r="r" b="b"/>
              <a:pathLst>
                <a:path w="1720850" h="643254">
                  <a:moveTo>
                    <a:pt x="1443935" y="0"/>
                  </a:moveTo>
                  <a:lnTo>
                    <a:pt x="276850" y="0"/>
                  </a:lnTo>
                  <a:lnTo>
                    <a:pt x="231949" y="4205"/>
                  </a:lnTo>
                  <a:lnTo>
                    <a:pt x="189353" y="16382"/>
                  </a:lnTo>
                  <a:lnTo>
                    <a:pt x="149632" y="35867"/>
                  </a:lnTo>
                  <a:lnTo>
                    <a:pt x="113356" y="62001"/>
                  </a:lnTo>
                  <a:lnTo>
                    <a:pt x="81097" y="94120"/>
                  </a:lnTo>
                  <a:lnTo>
                    <a:pt x="53423" y="131563"/>
                  </a:lnTo>
                  <a:lnTo>
                    <a:pt x="30906" y="173670"/>
                  </a:lnTo>
                  <a:lnTo>
                    <a:pt x="14116" y="219778"/>
                  </a:lnTo>
                  <a:lnTo>
                    <a:pt x="3624" y="269225"/>
                  </a:lnTo>
                  <a:lnTo>
                    <a:pt x="0" y="321351"/>
                  </a:lnTo>
                  <a:lnTo>
                    <a:pt x="3624" y="373477"/>
                  </a:lnTo>
                  <a:lnTo>
                    <a:pt x="14116" y="422924"/>
                  </a:lnTo>
                  <a:lnTo>
                    <a:pt x="30906" y="469032"/>
                  </a:lnTo>
                  <a:lnTo>
                    <a:pt x="53423" y="511139"/>
                  </a:lnTo>
                  <a:lnTo>
                    <a:pt x="81097" y="548582"/>
                  </a:lnTo>
                  <a:lnTo>
                    <a:pt x="113356" y="580701"/>
                  </a:lnTo>
                  <a:lnTo>
                    <a:pt x="149632" y="606835"/>
                  </a:lnTo>
                  <a:lnTo>
                    <a:pt x="189353" y="626320"/>
                  </a:lnTo>
                  <a:lnTo>
                    <a:pt x="231949" y="638497"/>
                  </a:lnTo>
                  <a:lnTo>
                    <a:pt x="276850" y="642702"/>
                  </a:lnTo>
                  <a:lnTo>
                    <a:pt x="1443935" y="642702"/>
                  </a:lnTo>
                  <a:lnTo>
                    <a:pt x="1488832" y="638497"/>
                  </a:lnTo>
                  <a:lnTo>
                    <a:pt x="1531420" y="626320"/>
                  </a:lnTo>
                  <a:lnTo>
                    <a:pt x="1571129" y="606835"/>
                  </a:lnTo>
                  <a:lnTo>
                    <a:pt x="1607391" y="580701"/>
                  </a:lnTo>
                  <a:lnTo>
                    <a:pt x="1639635" y="548582"/>
                  </a:lnTo>
                  <a:lnTo>
                    <a:pt x="1667294" y="511139"/>
                  </a:lnTo>
                  <a:lnTo>
                    <a:pt x="1689796" y="469032"/>
                  </a:lnTo>
                  <a:lnTo>
                    <a:pt x="1706575" y="422924"/>
                  </a:lnTo>
                  <a:lnTo>
                    <a:pt x="1717059" y="373477"/>
                  </a:lnTo>
                  <a:lnTo>
                    <a:pt x="1720680" y="321351"/>
                  </a:lnTo>
                  <a:lnTo>
                    <a:pt x="1717059" y="269225"/>
                  </a:lnTo>
                  <a:lnTo>
                    <a:pt x="1706575" y="219778"/>
                  </a:lnTo>
                  <a:lnTo>
                    <a:pt x="1689796" y="173670"/>
                  </a:lnTo>
                  <a:lnTo>
                    <a:pt x="1667294" y="131563"/>
                  </a:lnTo>
                  <a:lnTo>
                    <a:pt x="1639635" y="94120"/>
                  </a:lnTo>
                  <a:lnTo>
                    <a:pt x="1607391" y="62001"/>
                  </a:lnTo>
                  <a:lnTo>
                    <a:pt x="1571129" y="35867"/>
                  </a:lnTo>
                  <a:lnTo>
                    <a:pt x="1531420" y="16382"/>
                  </a:lnTo>
                  <a:lnTo>
                    <a:pt x="1488832" y="4205"/>
                  </a:lnTo>
                  <a:lnTo>
                    <a:pt x="1443935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7328343" y="8313917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495934">
              <a:lnSpc>
                <a:spcPct val="100000"/>
              </a:lnSpc>
            </a:pPr>
            <a:r>
              <a:rPr sz="1150" spc="-55" dirty="0">
                <a:solidFill>
                  <a:srgbClr val="FFFFFF"/>
                </a:solidFill>
                <a:latin typeface="Arial"/>
                <a:cs typeface="Arial"/>
              </a:rPr>
              <a:t>MICROSERVICE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7120525" y="8010645"/>
            <a:ext cx="2705735" cy="1526540"/>
            <a:chOff x="17120525" y="8010645"/>
            <a:chExt cx="2705735" cy="1526540"/>
          </a:xfrm>
        </p:grpSpPr>
        <p:sp>
          <p:nvSpPr>
            <p:cNvPr id="74" name="object 74"/>
            <p:cNvSpPr/>
            <p:nvPr/>
          </p:nvSpPr>
          <p:spPr>
            <a:xfrm>
              <a:off x="17120525" y="8125029"/>
              <a:ext cx="2460469" cy="14118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162514" y="8148086"/>
              <a:ext cx="2377309" cy="132664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162512" y="8148086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8" y="0"/>
                  </a:lnTo>
                  <a:lnTo>
                    <a:pt x="2377368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8590428" y="8010645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8858117" y="8027023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7561664" y="263028"/>
            <a:ext cx="1628775" cy="899160"/>
          </a:xfrm>
          <a:custGeom>
            <a:avLst/>
            <a:gdLst/>
            <a:ahLst/>
            <a:cxnLst/>
            <a:rect l="l" t="t" r="r" b="b"/>
            <a:pathLst>
              <a:path w="1628775" h="899160">
                <a:moveTo>
                  <a:pt x="1366345" y="0"/>
                </a:moveTo>
                <a:lnTo>
                  <a:pt x="261981" y="0"/>
                </a:lnTo>
                <a:lnTo>
                  <a:pt x="226428" y="4103"/>
                </a:lnTo>
                <a:lnTo>
                  <a:pt x="159998" y="35322"/>
                </a:lnTo>
                <a:lnTo>
                  <a:pt x="129745" y="61367"/>
                </a:lnTo>
                <a:lnTo>
                  <a:pt x="101884" y="93653"/>
                </a:lnTo>
                <a:lnTo>
                  <a:pt x="76725" y="131645"/>
                </a:lnTo>
                <a:lnTo>
                  <a:pt x="54581" y="174807"/>
                </a:lnTo>
                <a:lnTo>
                  <a:pt x="35763" y="222603"/>
                </a:lnTo>
                <a:lnTo>
                  <a:pt x="20585" y="274497"/>
                </a:lnTo>
                <a:lnTo>
                  <a:pt x="9356" y="329954"/>
                </a:lnTo>
                <a:lnTo>
                  <a:pt x="2391" y="388437"/>
                </a:lnTo>
                <a:lnTo>
                  <a:pt x="0" y="449410"/>
                </a:lnTo>
                <a:lnTo>
                  <a:pt x="2391" y="510389"/>
                </a:lnTo>
                <a:lnTo>
                  <a:pt x="9356" y="568876"/>
                </a:lnTo>
                <a:lnTo>
                  <a:pt x="20585" y="624333"/>
                </a:lnTo>
                <a:lnTo>
                  <a:pt x="35763" y="676226"/>
                </a:lnTo>
                <a:lnTo>
                  <a:pt x="54581" y="724019"/>
                </a:lnTo>
                <a:lnTo>
                  <a:pt x="76725" y="767176"/>
                </a:lnTo>
                <a:lnTo>
                  <a:pt x="101884" y="805164"/>
                </a:lnTo>
                <a:lnTo>
                  <a:pt x="129745" y="837445"/>
                </a:lnTo>
                <a:lnTo>
                  <a:pt x="159998" y="863484"/>
                </a:lnTo>
                <a:lnTo>
                  <a:pt x="226428" y="894697"/>
                </a:lnTo>
                <a:lnTo>
                  <a:pt x="261981" y="898799"/>
                </a:lnTo>
                <a:lnTo>
                  <a:pt x="1366345" y="898799"/>
                </a:lnTo>
                <a:lnTo>
                  <a:pt x="1435997" y="882747"/>
                </a:lnTo>
                <a:lnTo>
                  <a:pt x="1498581" y="837445"/>
                </a:lnTo>
                <a:lnTo>
                  <a:pt x="1526443" y="805164"/>
                </a:lnTo>
                <a:lnTo>
                  <a:pt x="1551601" y="767176"/>
                </a:lnTo>
                <a:lnTo>
                  <a:pt x="1573746" y="724019"/>
                </a:lnTo>
                <a:lnTo>
                  <a:pt x="1592563" y="676226"/>
                </a:lnTo>
                <a:lnTo>
                  <a:pt x="1607742" y="624333"/>
                </a:lnTo>
                <a:lnTo>
                  <a:pt x="1618970" y="568876"/>
                </a:lnTo>
                <a:lnTo>
                  <a:pt x="1625936" y="510389"/>
                </a:lnTo>
                <a:lnTo>
                  <a:pt x="1628327" y="449410"/>
                </a:lnTo>
                <a:lnTo>
                  <a:pt x="1625936" y="388437"/>
                </a:lnTo>
                <a:lnTo>
                  <a:pt x="1618970" y="329954"/>
                </a:lnTo>
                <a:lnTo>
                  <a:pt x="1607742" y="274497"/>
                </a:lnTo>
                <a:lnTo>
                  <a:pt x="1592563" y="222603"/>
                </a:lnTo>
                <a:lnTo>
                  <a:pt x="1573746" y="174807"/>
                </a:lnTo>
                <a:lnTo>
                  <a:pt x="1551601" y="131645"/>
                </a:lnTo>
                <a:lnTo>
                  <a:pt x="1526443" y="93653"/>
                </a:lnTo>
                <a:lnTo>
                  <a:pt x="1498581" y="61367"/>
                </a:lnTo>
                <a:lnTo>
                  <a:pt x="1468328" y="35322"/>
                </a:lnTo>
                <a:lnTo>
                  <a:pt x="1401899" y="4103"/>
                </a:lnTo>
                <a:lnTo>
                  <a:pt x="1366345" y="0"/>
                </a:lnTo>
                <a:close/>
              </a:path>
            </a:pathLst>
          </a:custGeom>
          <a:solidFill>
            <a:srgbClr val="3052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8117092" y="322787"/>
            <a:ext cx="5219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1650" spc="-70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50" spc="-1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-2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8041388" y="825378"/>
            <a:ext cx="67373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94033"/>
            <a:ext cx="1241425" cy="2520950"/>
          </a:xfrm>
          <a:custGeom>
            <a:avLst/>
            <a:gdLst/>
            <a:ahLst/>
            <a:cxnLst/>
            <a:rect l="l" t="t" r="r" b="b"/>
            <a:pathLst>
              <a:path w="1241425" h="2520950">
                <a:moveTo>
                  <a:pt x="0" y="2520572"/>
                </a:moveTo>
                <a:lnTo>
                  <a:pt x="0" y="0"/>
                </a:lnTo>
                <a:lnTo>
                  <a:pt x="1241292" y="0"/>
                </a:lnTo>
                <a:lnTo>
                  <a:pt x="1241292" y="2520572"/>
                </a:lnTo>
                <a:lnTo>
                  <a:pt x="0" y="2520572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25462" y="5676435"/>
            <a:ext cx="2204720" cy="111061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1025"/>
              </a:spcBef>
            </a:pPr>
            <a:r>
              <a:rPr sz="3950" dirty="0">
                <a:solidFill>
                  <a:srgbClr val="0F3659"/>
                </a:solidFill>
                <a:latin typeface="Arial"/>
                <a:cs typeface="Arial"/>
              </a:rPr>
              <a:t>Istio  </a:t>
            </a:r>
            <a:r>
              <a:rPr sz="3950" spc="55" dirty="0">
                <a:solidFill>
                  <a:srgbClr val="0F3659"/>
                </a:solidFill>
                <a:latin typeface="Arial"/>
                <a:cs typeface="Arial"/>
              </a:rPr>
              <a:t>Concepts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865" y="4414022"/>
            <a:ext cx="1102919" cy="1102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04519" y="2671133"/>
            <a:ext cx="1383030" cy="659130"/>
          </a:xfrm>
          <a:custGeom>
            <a:avLst/>
            <a:gdLst/>
            <a:ahLst/>
            <a:cxnLst/>
            <a:rect l="l" t="t" r="r" b="b"/>
            <a:pathLst>
              <a:path w="1383029" h="659129">
                <a:moveTo>
                  <a:pt x="1160373" y="0"/>
                </a:moveTo>
                <a:lnTo>
                  <a:pt x="222474" y="0"/>
                </a:lnTo>
                <a:lnTo>
                  <a:pt x="186389" y="4309"/>
                </a:lnTo>
                <a:lnTo>
                  <a:pt x="120236" y="36752"/>
                </a:lnTo>
                <a:lnTo>
                  <a:pt x="91085" y="63529"/>
                </a:lnTo>
                <a:lnTo>
                  <a:pt x="65162" y="96440"/>
                </a:lnTo>
                <a:lnTo>
                  <a:pt x="42925" y="134807"/>
                </a:lnTo>
                <a:lnTo>
                  <a:pt x="24833" y="177950"/>
                </a:lnTo>
                <a:lnTo>
                  <a:pt x="11342" y="225194"/>
                </a:lnTo>
                <a:lnTo>
                  <a:pt x="2911" y="275858"/>
                </a:lnTo>
                <a:lnTo>
                  <a:pt x="0" y="329267"/>
                </a:lnTo>
                <a:lnTo>
                  <a:pt x="2911" y="382675"/>
                </a:lnTo>
                <a:lnTo>
                  <a:pt x="11342" y="433340"/>
                </a:lnTo>
                <a:lnTo>
                  <a:pt x="24833" y="480584"/>
                </a:lnTo>
                <a:lnTo>
                  <a:pt x="42925" y="523727"/>
                </a:lnTo>
                <a:lnTo>
                  <a:pt x="65162" y="562094"/>
                </a:lnTo>
                <a:lnTo>
                  <a:pt x="91085" y="595004"/>
                </a:lnTo>
                <a:lnTo>
                  <a:pt x="120236" y="621782"/>
                </a:lnTo>
                <a:lnTo>
                  <a:pt x="186389" y="654225"/>
                </a:lnTo>
                <a:lnTo>
                  <a:pt x="222474" y="658534"/>
                </a:lnTo>
                <a:lnTo>
                  <a:pt x="1160373" y="658534"/>
                </a:lnTo>
                <a:lnTo>
                  <a:pt x="1230689" y="641748"/>
                </a:lnTo>
                <a:lnTo>
                  <a:pt x="1291758" y="595004"/>
                </a:lnTo>
                <a:lnTo>
                  <a:pt x="1317679" y="562094"/>
                </a:lnTo>
                <a:lnTo>
                  <a:pt x="1339915" y="523727"/>
                </a:lnTo>
                <a:lnTo>
                  <a:pt x="1358006" y="480584"/>
                </a:lnTo>
                <a:lnTo>
                  <a:pt x="1371496" y="433340"/>
                </a:lnTo>
                <a:lnTo>
                  <a:pt x="1379925" y="382675"/>
                </a:lnTo>
                <a:lnTo>
                  <a:pt x="1382837" y="329267"/>
                </a:lnTo>
                <a:lnTo>
                  <a:pt x="1379925" y="275858"/>
                </a:lnTo>
                <a:lnTo>
                  <a:pt x="1371496" y="225194"/>
                </a:lnTo>
                <a:lnTo>
                  <a:pt x="1358006" y="177950"/>
                </a:lnTo>
                <a:lnTo>
                  <a:pt x="1339915" y="134807"/>
                </a:lnTo>
                <a:lnTo>
                  <a:pt x="1317679" y="96440"/>
                </a:lnTo>
                <a:lnTo>
                  <a:pt x="1291758" y="63529"/>
                </a:lnTo>
                <a:lnTo>
                  <a:pt x="1262608" y="36752"/>
                </a:lnTo>
                <a:lnTo>
                  <a:pt x="1196458" y="4309"/>
                </a:lnTo>
                <a:lnTo>
                  <a:pt x="1160373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25726" y="2526351"/>
            <a:ext cx="1642110" cy="7280275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1235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31915" y="5238343"/>
            <a:ext cx="1316355" cy="643255"/>
          </a:xfrm>
          <a:custGeom>
            <a:avLst/>
            <a:gdLst/>
            <a:ahLst/>
            <a:cxnLst/>
            <a:rect l="l" t="t" r="r" b="b"/>
            <a:pathLst>
              <a:path w="1316354" h="643254">
                <a:moveTo>
                  <a:pt x="1104259" y="0"/>
                </a:moveTo>
                <a:lnTo>
                  <a:pt x="211721" y="0"/>
                </a:lnTo>
                <a:lnTo>
                  <a:pt x="173656" y="5177"/>
                </a:lnTo>
                <a:lnTo>
                  <a:pt x="137833" y="20104"/>
                </a:lnTo>
                <a:lnTo>
                  <a:pt x="104848" y="43873"/>
                </a:lnTo>
                <a:lnTo>
                  <a:pt x="75299" y="75576"/>
                </a:lnTo>
                <a:lnTo>
                  <a:pt x="49784" y="114307"/>
                </a:lnTo>
                <a:lnTo>
                  <a:pt x="28899" y="159157"/>
                </a:lnTo>
                <a:lnTo>
                  <a:pt x="13242" y="209219"/>
                </a:lnTo>
                <a:lnTo>
                  <a:pt x="3410" y="263587"/>
                </a:lnTo>
                <a:lnTo>
                  <a:pt x="0" y="321351"/>
                </a:lnTo>
                <a:lnTo>
                  <a:pt x="3410" y="379115"/>
                </a:lnTo>
                <a:lnTo>
                  <a:pt x="13242" y="433483"/>
                </a:lnTo>
                <a:lnTo>
                  <a:pt x="28899" y="483545"/>
                </a:lnTo>
                <a:lnTo>
                  <a:pt x="49784" y="528395"/>
                </a:lnTo>
                <a:lnTo>
                  <a:pt x="75299" y="567126"/>
                </a:lnTo>
                <a:lnTo>
                  <a:pt x="104848" y="598829"/>
                </a:lnTo>
                <a:lnTo>
                  <a:pt x="137833" y="622598"/>
                </a:lnTo>
                <a:lnTo>
                  <a:pt x="173656" y="637525"/>
                </a:lnTo>
                <a:lnTo>
                  <a:pt x="211721" y="642702"/>
                </a:lnTo>
                <a:lnTo>
                  <a:pt x="1104259" y="642702"/>
                </a:lnTo>
                <a:lnTo>
                  <a:pt x="1142324" y="637525"/>
                </a:lnTo>
                <a:lnTo>
                  <a:pt x="1178147" y="622598"/>
                </a:lnTo>
                <a:lnTo>
                  <a:pt x="1211132" y="598829"/>
                </a:lnTo>
                <a:lnTo>
                  <a:pt x="1240680" y="567126"/>
                </a:lnTo>
                <a:lnTo>
                  <a:pt x="1266196" y="528395"/>
                </a:lnTo>
                <a:lnTo>
                  <a:pt x="1287081" y="483545"/>
                </a:lnTo>
                <a:lnTo>
                  <a:pt x="1302738" y="433483"/>
                </a:lnTo>
                <a:lnTo>
                  <a:pt x="1312570" y="379115"/>
                </a:lnTo>
                <a:lnTo>
                  <a:pt x="1315980" y="321351"/>
                </a:lnTo>
                <a:lnTo>
                  <a:pt x="1312570" y="263587"/>
                </a:lnTo>
                <a:lnTo>
                  <a:pt x="1302738" y="209219"/>
                </a:lnTo>
                <a:lnTo>
                  <a:pt x="1287081" y="159157"/>
                </a:lnTo>
                <a:lnTo>
                  <a:pt x="1266196" y="114307"/>
                </a:lnTo>
                <a:lnTo>
                  <a:pt x="1240680" y="75576"/>
                </a:lnTo>
                <a:lnTo>
                  <a:pt x="1211132" y="43873"/>
                </a:lnTo>
                <a:lnTo>
                  <a:pt x="1178147" y="20104"/>
                </a:lnTo>
                <a:lnTo>
                  <a:pt x="1142324" y="5177"/>
                </a:lnTo>
                <a:lnTo>
                  <a:pt x="1104259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93059" y="5069056"/>
            <a:ext cx="1720850" cy="99568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664210" marR="579755" algn="ctr"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Arial"/>
                <a:cs typeface="Arial"/>
              </a:rPr>
              <a:t>BOOK  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85541" y="3035038"/>
            <a:ext cx="5221605" cy="3256915"/>
            <a:chOff x="10585541" y="3035038"/>
            <a:chExt cx="5221605" cy="3256915"/>
          </a:xfrm>
        </p:grpSpPr>
        <p:sp>
          <p:nvSpPr>
            <p:cNvPr id="10" name="object 10"/>
            <p:cNvSpPr/>
            <p:nvPr/>
          </p:nvSpPr>
          <p:spPr>
            <a:xfrm>
              <a:off x="10585541" y="4879820"/>
              <a:ext cx="2134919" cy="14118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27215" y="4903212"/>
              <a:ext cx="2052502" cy="13267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27215" y="4903211"/>
              <a:ext cx="2052955" cy="1327150"/>
            </a:xfrm>
            <a:custGeom>
              <a:avLst/>
              <a:gdLst/>
              <a:ahLst/>
              <a:cxnLst/>
              <a:rect l="l" t="t" r="r" b="b"/>
              <a:pathLst>
                <a:path w="2052954" h="1327150">
                  <a:moveTo>
                    <a:pt x="0" y="0"/>
                  </a:moveTo>
                  <a:lnTo>
                    <a:pt x="2052515" y="0"/>
                  </a:lnTo>
                  <a:lnTo>
                    <a:pt x="2052515" y="1326759"/>
                  </a:lnTo>
                  <a:lnTo>
                    <a:pt x="0" y="1326759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86063" y="3035038"/>
              <a:ext cx="1720850" cy="643255"/>
            </a:xfrm>
            <a:custGeom>
              <a:avLst/>
              <a:gdLst/>
              <a:ahLst/>
              <a:cxnLst/>
              <a:rect l="l" t="t" r="r" b="b"/>
              <a:pathLst>
                <a:path w="1720850" h="643254">
                  <a:moveTo>
                    <a:pt x="1443830" y="0"/>
                  </a:moveTo>
                  <a:lnTo>
                    <a:pt x="276850" y="0"/>
                  </a:lnTo>
                  <a:lnTo>
                    <a:pt x="231949" y="4206"/>
                  </a:lnTo>
                  <a:lnTo>
                    <a:pt x="189353" y="16383"/>
                  </a:lnTo>
                  <a:lnTo>
                    <a:pt x="149632" y="35869"/>
                  </a:lnTo>
                  <a:lnTo>
                    <a:pt x="113356" y="62004"/>
                  </a:lnTo>
                  <a:lnTo>
                    <a:pt x="81097" y="94124"/>
                  </a:lnTo>
                  <a:lnTo>
                    <a:pt x="53423" y="131568"/>
                  </a:lnTo>
                  <a:lnTo>
                    <a:pt x="30906" y="173674"/>
                  </a:lnTo>
                  <a:lnTo>
                    <a:pt x="14116" y="219782"/>
                  </a:lnTo>
                  <a:lnTo>
                    <a:pt x="3624" y="269228"/>
                  </a:lnTo>
                  <a:lnTo>
                    <a:pt x="0" y="321351"/>
                  </a:lnTo>
                  <a:lnTo>
                    <a:pt x="3624" y="373477"/>
                  </a:lnTo>
                  <a:lnTo>
                    <a:pt x="14116" y="422924"/>
                  </a:lnTo>
                  <a:lnTo>
                    <a:pt x="30906" y="469032"/>
                  </a:lnTo>
                  <a:lnTo>
                    <a:pt x="53423" y="511139"/>
                  </a:lnTo>
                  <a:lnTo>
                    <a:pt x="81097" y="548582"/>
                  </a:lnTo>
                  <a:lnTo>
                    <a:pt x="113356" y="580701"/>
                  </a:lnTo>
                  <a:lnTo>
                    <a:pt x="149632" y="606835"/>
                  </a:lnTo>
                  <a:lnTo>
                    <a:pt x="189353" y="626320"/>
                  </a:lnTo>
                  <a:lnTo>
                    <a:pt x="231949" y="638497"/>
                  </a:lnTo>
                  <a:lnTo>
                    <a:pt x="276850" y="642702"/>
                  </a:lnTo>
                  <a:lnTo>
                    <a:pt x="1443830" y="642702"/>
                  </a:lnTo>
                  <a:lnTo>
                    <a:pt x="1488756" y="638497"/>
                  </a:lnTo>
                  <a:lnTo>
                    <a:pt x="1531366" y="626320"/>
                  </a:lnTo>
                  <a:lnTo>
                    <a:pt x="1571094" y="606835"/>
                  </a:lnTo>
                  <a:lnTo>
                    <a:pt x="1607368" y="580701"/>
                  </a:lnTo>
                  <a:lnTo>
                    <a:pt x="1639622" y="548582"/>
                  </a:lnTo>
                  <a:lnTo>
                    <a:pt x="1667287" y="511139"/>
                  </a:lnTo>
                  <a:lnTo>
                    <a:pt x="1689794" y="469032"/>
                  </a:lnTo>
                  <a:lnTo>
                    <a:pt x="1706574" y="422924"/>
                  </a:lnTo>
                  <a:lnTo>
                    <a:pt x="1717059" y="373477"/>
                  </a:lnTo>
                  <a:lnTo>
                    <a:pt x="1720680" y="321351"/>
                  </a:lnTo>
                  <a:lnTo>
                    <a:pt x="1717059" y="269228"/>
                  </a:lnTo>
                  <a:lnTo>
                    <a:pt x="1706574" y="219782"/>
                  </a:lnTo>
                  <a:lnTo>
                    <a:pt x="1689794" y="173674"/>
                  </a:lnTo>
                  <a:lnTo>
                    <a:pt x="1667287" y="131568"/>
                  </a:lnTo>
                  <a:lnTo>
                    <a:pt x="1639622" y="94124"/>
                  </a:lnTo>
                  <a:lnTo>
                    <a:pt x="1607368" y="62004"/>
                  </a:lnTo>
                  <a:lnTo>
                    <a:pt x="1571094" y="35869"/>
                  </a:lnTo>
                  <a:lnTo>
                    <a:pt x="1531366" y="16383"/>
                  </a:lnTo>
                  <a:lnTo>
                    <a:pt x="1488756" y="4206"/>
                  </a:lnTo>
                  <a:lnTo>
                    <a:pt x="1443830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927087" y="2865758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541655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REVIEWS-V1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735454" y="2676358"/>
            <a:ext cx="4446270" cy="2414270"/>
            <a:chOff x="11735454" y="2676358"/>
            <a:chExt cx="4446270" cy="2414270"/>
          </a:xfrm>
        </p:grpSpPr>
        <p:sp>
          <p:nvSpPr>
            <p:cNvPr id="16" name="object 16"/>
            <p:cNvSpPr/>
            <p:nvPr/>
          </p:nvSpPr>
          <p:spPr>
            <a:xfrm>
              <a:off x="11735454" y="4780734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632" y="0"/>
                  </a:lnTo>
                  <a:lnTo>
                    <a:pt x="145816" y="5527"/>
                  </a:lnTo>
                  <a:lnTo>
                    <a:pt x="98364" y="21125"/>
                  </a:lnTo>
                  <a:lnTo>
                    <a:pt x="58165" y="45319"/>
                  </a:lnTo>
                  <a:lnTo>
                    <a:pt x="27111" y="76634"/>
                  </a:lnTo>
                  <a:lnTo>
                    <a:pt x="7093" y="113595"/>
                  </a:lnTo>
                  <a:lnTo>
                    <a:pt x="0" y="154728"/>
                  </a:lnTo>
                  <a:lnTo>
                    <a:pt x="7093" y="195860"/>
                  </a:lnTo>
                  <a:lnTo>
                    <a:pt x="27111" y="232822"/>
                  </a:lnTo>
                  <a:lnTo>
                    <a:pt x="58165" y="264137"/>
                  </a:lnTo>
                  <a:lnTo>
                    <a:pt x="98364" y="288331"/>
                  </a:lnTo>
                  <a:lnTo>
                    <a:pt x="145816" y="303929"/>
                  </a:lnTo>
                  <a:lnTo>
                    <a:pt x="198632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21048" y="2676358"/>
              <a:ext cx="2460469" cy="1411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61256" y="2699928"/>
              <a:ext cx="2377309" cy="13266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61256" y="2699928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887707" y="758504"/>
            <a:ext cx="5392420" cy="9969500"/>
            <a:chOff x="3887707" y="758504"/>
            <a:chExt cx="5392420" cy="9969500"/>
          </a:xfrm>
        </p:grpSpPr>
        <p:sp>
          <p:nvSpPr>
            <p:cNvPr id="21" name="object 21"/>
            <p:cNvSpPr/>
            <p:nvPr/>
          </p:nvSpPr>
          <p:spPr>
            <a:xfrm>
              <a:off x="4211578" y="2230874"/>
              <a:ext cx="2271993" cy="79091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52061" y="2252185"/>
              <a:ext cx="2189480" cy="7828280"/>
            </a:xfrm>
            <a:custGeom>
              <a:avLst/>
              <a:gdLst/>
              <a:ahLst/>
              <a:cxnLst/>
              <a:rect l="l" t="t" r="r" b="b"/>
              <a:pathLst>
                <a:path w="2189479" h="7828280">
                  <a:moveTo>
                    <a:pt x="2189251" y="0"/>
                  </a:moveTo>
                  <a:lnTo>
                    <a:pt x="1915591" y="0"/>
                  </a:lnTo>
                  <a:lnTo>
                    <a:pt x="1915591" y="274320"/>
                  </a:lnTo>
                  <a:lnTo>
                    <a:pt x="1915591" y="7553960"/>
                  </a:lnTo>
                  <a:lnTo>
                    <a:pt x="273659" y="7553960"/>
                  </a:lnTo>
                  <a:lnTo>
                    <a:pt x="273659" y="274320"/>
                  </a:lnTo>
                  <a:lnTo>
                    <a:pt x="1915591" y="274320"/>
                  </a:lnTo>
                  <a:lnTo>
                    <a:pt x="1915591" y="0"/>
                  </a:lnTo>
                  <a:lnTo>
                    <a:pt x="0" y="0"/>
                  </a:lnTo>
                  <a:lnTo>
                    <a:pt x="0" y="274320"/>
                  </a:lnTo>
                  <a:lnTo>
                    <a:pt x="0" y="7553960"/>
                  </a:lnTo>
                  <a:lnTo>
                    <a:pt x="0" y="7828280"/>
                  </a:lnTo>
                  <a:lnTo>
                    <a:pt x="2189251" y="7828280"/>
                  </a:lnTo>
                  <a:lnTo>
                    <a:pt x="2189251" y="7554252"/>
                  </a:lnTo>
                  <a:lnTo>
                    <a:pt x="2189251" y="7553960"/>
                  </a:lnTo>
                  <a:lnTo>
                    <a:pt x="2189251" y="274320"/>
                  </a:lnTo>
                  <a:lnTo>
                    <a:pt x="2189251" y="274167"/>
                  </a:lnTo>
                  <a:lnTo>
                    <a:pt x="218925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52069" y="2252695"/>
              <a:ext cx="2189480" cy="7827645"/>
            </a:xfrm>
            <a:custGeom>
              <a:avLst/>
              <a:gdLst/>
              <a:ahLst/>
              <a:cxnLst/>
              <a:rect l="l" t="t" r="r" b="b"/>
              <a:pathLst>
                <a:path w="2189479" h="7827645">
                  <a:moveTo>
                    <a:pt x="0" y="0"/>
                  </a:moveTo>
                  <a:lnTo>
                    <a:pt x="2189254" y="0"/>
                  </a:lnTo>
                  <a:lnTo>
                    <a:pt x="2189254" y="7827385"/>
                  </a:lnTo>
                  <a:lnTo>
                    <a:pt x="0" y="7827385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98184" y="768982"/>
              <a:ext cx="5371465" cy="9948545"/>
            </a:xfrm>
            <a:custGeom>
              <a:avLst/>
              <a:gdLst/>
              <a:ahLst/>
              <a:cxnLst/>
              <a:rect l="l" t="t" r="r" b="b"/>
              <a:pathLst>
                <a:path w="5371465" h="9948545">
                  <a:moveTo>
                    <a:pt x="0" y="0"/>
                  </a:moveTo>
                  <a:lnTo>
                    <a:pt x="5371082" y="0"/>
                  </a:lnTo>
                  <a:lnTo>
                    <a:pt x="5371082" y="9948158"/>
                  </a:lnTo>
                  <a:lnTo>
                    <a:pt x="0" y="99481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62532" y="4858794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49" y="0"/>
                  </a:moveTo>
                  <a:lnTo>
                    <a:pt x="211710" y="0"/>
                  </a:lnTo>
                  <a:lnTo>
                    <a:pt x="173654" y="5177"/>
                  </a:lnTo>
                  <a:lnTo>
                    <a:pt x="137836" y="20104"/>
                  </a:lnTo>
                  <a:lnTo>
                    <a:pt x="104854" y="43873"/>
                  </a:lnTo>
                  <a:lnTo>
                    <a:pt x="75306" y="75576"/>
                  </a:lnTo>
                  <a:lnTo>
                    <a:pt x="49790" y="114307"/>
                  </a:lnTo>
                  <a:lnTo>
                    <a:pt x="28903" y="159157"/>
                  </a:lnTo>
                  <a:lnTo>
                    <a:pt x="13244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5"/>
                  </a:lnTo>
                  <a:lnTo>
                    <a:pt x="13244" y="433483"/>
                  </a:lnTo>
                  <a:lnTo>
                    <a:pt x="28903" y="483545"/>
                  </a:lnTo>
                  <a:lnTo>
                    <a:pt x="49790" y="528395"/>
                  </a:lnTo>
                  <a:lnTo>
                    <a:pt x="75306" y="567126"/>
                  </a:lnTo>
                  <a:lnTo>
                    <a:pt x="104854" y="598829"/>
                  </a:lnTo>
                  <a:lnTo>
                    <a:pt x="137836" y="622598"/>
                  </a:lnTo>
                  <a:lnTo>
                    <a:pt x="173654" y="637525"/>
                  </a:lnTo>
                  <a:lnTo>
                    <a:pt x="211710" y="642702"/>
                  </a:lnTo>
                  <a:lnTo>
                    <a:pt x="1104249" y="642702"/>
                  </a:lnTo>
                  <a:lnTo>
                    <a:pt x="1142302" y="637525"/>
                  </a:lnTo>
                  <a:lnTo>
                    <a:pt x="1178119" y="622598"/>
                  </a:lnTo>
                  <a:lnTo>
                    <a:pt x="1211100" y="598829"/>
                  </a:lnTo>
                  <a:lnTo>
                    <a:pt x="1240648" y="567126"/>
                  </a:lnTo>
                  <a:lnTo>
                    <a:pt x="1266165" y="528395"/>
                  </a:lnTo>
                  <a:lnTo>
                    <a:pt x="1287053" y="483545"/>
                  </a:lnTo>
                  <a:lnTo>
                    <a:pt x="1302713" y="433483"/>
                  </a:lnTo>
                  <a:lnTo>
                    <a:pt x="1312548" y="379115"/>
                  </a:lnTo>
                  <a:lnTo>
                    <a:pt x="1315959" y="321351"/>
                  </a:lnTo>
                  <a:lnTo>
                    <a:pt x="1312548" y="263587"/>
                  </a:lnTo>
                  <a:lnTo>
                    <a:pt x="1302713" y="209219"/>
                  </a:lnTo>
                  <a:lnTo>
                    <a:pt x="1287053" y="159157"/>
                  </a:lnTo>
                  <a:lnTo>
                    <a:pt x="1266165" y="114307"/>
                  </a:lnTo>
                  <a:lnTo>
                    <a:pt x="1240648" y="75576"/>
                  </a:lnTo>
                  <a:lnTo>
                    <a:pt x="1211100" y="43873"/>
                  </a:lnTo>
                  <a:lnTo>
                    <a:pt x="1178119" y="20104"/>
                  </a:lnTo>
                  <a:lnTo>
                    <a:pt x="1142302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15970" y="4499433"/>
              <a:ext cx="2134919" cy="20458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57771" y="4524215"/>
              <a:ext cx="2052955" cy="1959610"/>
            </a:xfrm>
            <a:custGeom>
              <a:avLst/>
              <a:gdLst/>
              <a:ahLst/>
              <a:cxnLst/>
              <a:rect l="l" t="t" r="r" b="b"/>
              <a:pathLst>
                <a:path w="2052954" h="1959610">
                  <a:moveTo>
                    <a:pt x="2052523" y="0"/>
                  </a:moveTo>
                  <a:lnTo>
                    <a:pt x="1807489" y="0"/>
                  </a:lnTo>
                  <a:lnTo>
                    <a:pt x="1807489" y="245110"/>
                  </a:lnTo>
                  <a:lnTo>
                    <a:pt x="1807489" y="1714500"/>
                  </a:lnTo>
                  <a:lnTo>
                    <a:pt x="245046" y="1714500"/>
                  </a:lnTo>
                  <a:lnTo>
                    <a:pt x="245046" y="245110"/>
                  </a:lnTo>
                  <a:lnTo>
                    <a:pt x="1807489" y="245110"/>
                  </a:lnTo>
                  <a:lnTo>
                    <a:pt x="1807489" y="0"/>
                  </a:lnTo>
                  <a:lnTo>
                    <a:pt x="0" y="0"/>
                  </a:lnTo>
                  <a:lnTo>
                    <a:pt x="0" y="245110"/>
                  </a:lnTo>
                  <a:lnTo>
                    <a:pt x="0" y="1714500"/>
                  </a:lnTo>
                  <a:lnTo>
                    <a:pt x="0" y="1959610"/>
                  </a:lnTo>
                  <a:lnTo>
                    <a:pt x="2052523" y="1959610"/>
                  </a:lnTo>
                  <a:lnTo>
                    <a:pt x="2052523" y="1714741"/>
                  </a:lnTo>
                  <a:lnTo>
                    <a:pt x="2052523" y="1714500"/>
                  </a:lnTo>
                  <a:lnTo>
                    <a:pt x="2052523" y="245110"/>
                  </a:lnTo>
                  <a:lnTo>
                    <a:pt x="2052523" y="244500"/>
                  </a:lnTo>
                  <a:lnTo>
                    <a:pt x="205252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57780" y="4523674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85704" y="2587816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5">
                  <a:moveTo>
                    <a:pt x="1104249" y="0"/>
                  </a:moveTo>
                  <a:lnTo>
                    <a:pt x="211710" y="0"/>
                  </a:lnTo>
                  <a:lnTo>
                    <a:pt x="173654" y="5177"/>
                  </a:lnTo>
                  <a:lnTo>
                    <a:pt x="137836" y="20104"/>
                  </a:lnTo>
                  <a:lnTo>
                    <a:pt x="104854" y="43873"/>
                  </a:lnTo>
                  <a:lnTo>
                    <a:pt x="75306" y="75576"/>
                  </a:lnTo>
                  <a:lnTo>
                    <a:pt x="49790" y="114307"/>
                  </a:lnTo>
                  <a:lnTo>
                    <a:pt x="28903" y="159157"/>
                  </a:lnTo>
                  <a:lnTo>
                    <a:pt x="13244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5"/>
                  </a:lnTo>
                  <a:lnTo>
                    <a:pt x="13244" y="433483"/>
                  </a:lnTo>
                  <a:lnTo>
                    <a:pt x="28903" y="483545"/>
                  </a:lnTo>
                  <a:lnTo>
                    <a:pt x="49790" y="528395"/>
                  </a:lnTo>
                  <a:lnTo>
                    <a:pt x="75306" y="567126"/>
                  </a:lnTo>
                  <a:lnTo>
                    <a:pt x="104854" y="598829"/>
                  </a:lnTo>
                  <a:lnTo>
                    <a:pt x="137836" y="622598"/>
                  </a:lnTo>
                  <a:lnTo>
                    <a:pt x="173654" y="637525"/>
                  </a:lnTo>
                  <a:lnTo>
                    <a:pt x="211710" y="642702"/>
                  </a:lnTo>
                  <a:lnTo>
                    <a:pt x="1104249" y="642702"/>
                  </a:lnTo>
                  <a:lnTo>
                    <a:pt x="1142302" y="637525"/>
                  </a:lnTo>
                  <a:lnTo>
                    <a:pt x="1178119" y="622598"/>
                  </a:lnTo>
                  <a:lnTo>
                    <a:pt x="1211100" y="598829"/>
                  </a:lnTo>
                  <a:lnTo>
                    <a:pt x="1240648" y="567126"/>
                  </a:lnTo>
                  <a:lnTo>
                    <a:pt x="1266165" y="528395"/>
                  </a:lnTo>
                  <a:lnTo>
                    <a:pt x="1287053" y="483545"/>
                  </a:lnTo>
                  <a:lnTo>
                    <a:pt x="1302713" y="433483"/>
                  </a:lnTo>
                  <a:lnTo>
                    <a:pt x="1312548" y="379115"/>
                  </a:lnTo>
                  <a:lnTo>
                    <a:pt x="1315959" y="321351"/>
                  </a:lnTo>
                  <a:lnTo>
                    <a:pt x="1312548" y="263587"/>
                  </a:lnTo>
                  <a:lnTo>
                    <a:pt x="1302713" y="209219"/>
                  </a:lnTo>
                  <a:lnTo>
                    <a:pt x="1287053" y="159157"/>
                  </a:lnTo>
                  <a:lnTo>
                    <a:pt x="1266165" y="114307"/>
                  </a:lnTo>
                  <a:lnTo>
                    <a:pt x="1240648" y="75576"/>
                  </a:lnTo>
                  <a:lnTo>
                    <a:pt x="1211100" y="43873"/>
                  </a:lnTo>
                  <a:lnTo>
                    <a:pt x="1178119" y="20104"/>
                  </a:lnTo>
                  <a:lnTo>
                    <a:pt x="1142302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39959" y="2230874"/>
              <a:ext cx="2134919" cy="20423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80961" y="225218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2052523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23" y="1960880"/>
                  </a:lnTo>
                  <a:lnTo>
                    <a:pt x="2052523" y="1715808"/>
                  </a:lnTo>
                  <a:lnTo>
                    <a:pt x="2052523" y="245554"/>
                  </a:lnTo>
                  <a:lnTo>
                    <a:pt x="1807464" y="245554"/>
                  </a:lnTo>
                  <a:lnTo>
                    <a:pt x="1807464" y="1715770"/>
                  </a:lnTo>
                  <a:lnTo>
                    <a:pt x="245033" y="1715770"/>
                  </a:lnTo>
                  <a:lnTo>
                    <a:pt x="245033" y="245110"/>
                  </a:lnTo>
                  <a:lnTo>
                    <a:pt x="2052523" y="245110"/>
                  </a:lnTo>
                  <a:lnTo>
                    <a:pt x="205252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80963" y="225269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62532" y="7124170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49" y="0"/>
                  </a:moveTo>
                  <a:lnTo>
                    <a:pt x="211710" y="0"/>
                  </a:lnTo>
                  <a:lnTo>
                    <a:pt x="173654" y="5177"/>
                  </a:lnTo>
                  <a:lnTo>
                    <a:pt x="137836" y="20104"/>
                  </a:lnTo>
                  <a:lnTo>
                    <a:pt x="104854" y="43873"/>
                  </a:lnTo>
                  <a:lnTo>
                    <a:pt x="75306" y="75576"/>
                  </a:lnTo>
                  <a:lnTo>
                    <a:pt x="49790" y="114307"/>
                  </a:lnTo>
                  <a:lnTo>
                    <a:pt x="28903" y="159157"/>
                  </a:lnTo>
                  <a:lnTo>
                    <a:pt x="13244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3"/>
                  </a:lnTo>
                  <a:lnTo>
                    <a:pt x="13244" y="433478"/>
                  </a:lnTo>
                  <a:lnTo>
                    <a:pt x="28903" y="483540"/>
                  </a:lnTo>
                  <a:lnTo>
                    <a:pt x="49790" y="528391"/>
                  </a:lnTo>
                  <a:lnTo>
                    <a:pt x="75306" y="567122"/>
                  </a:lnTo>
                  <a:lnTo>
                    <a:pt x="104854" y="598827"/>
                  </a:lnTo>
                  <a:lnTo>
                    <a:pt x="137836" y="622597"/>
                  </a:lnTo>
                  <a:lnTo>
                    <a:pt x="173654" y="637525"/>
                  </a:lnTo>
                  <a:lnTo>
                    <a:pt x="211710" y="642702"/>
                  </a:lnTo>
                  <a:lnTo>
                    <a:pt x="1104249" y="642702"/>
                  </a:lnTo>
                  <a:lnTo>
                    <a:pt x="1142302" y="637525"/>
                  </a:lnTo>
                  <a:lnTo>
                    <a:pt x="1178119" y="622597"/>
                  </a:lnTo>
                  <a:lnTo>
                    <a:pt x="1211100" y="598827"/>
                  </a:lnTo>
                  <a:lnTo>
                    <a:pt x="1240648" y="567122"/>
                  </a:lnTo>
                  <a:lnTo>
                    <a:pt x="1266165" y="528391"/>
                  </a:lnTo>
                  <a:lnTo>
                    <a:pt x="1287053" y="483540"/>
                  </a:lnTo>
                  <a:lnTo>
                    <a:pt x="1302713" y="433478"/>
                  </a:lnTo>
                  <a:lnTo>
                    <a:pt x="1312548" y="379113"/>
                  </a:lnTo>
                  <a:lnTo>
                    <a:pt x="1315959" y="321351"/>
                  </a:lnTo>
                  <a:lnTo>
                    <a:pt x="1312548" y="263587"/>
                  </a:lnTo>
                  <a:lnTo>
                    <a:pt x="1302713" y="209219"/>
                  </a:lnTo>
                  <a:lnTo>
                    <a:pt x="1287053" y="159157"/>
                  </a:lnTo>
                  <a:lnTo>
                    <a:pt x="1266165" y="114307"/>
                  </a:lnTo>
                  <a:lnTo>
                    <a:pt x="1240648" y="75576"/>
                  </a:lnTo>
                  <a:lnTo>
                    <a:pt x="1211100" y="43873"/>
                  </a:lnTo>
                  <a:lnTo>
                    <a:pt x="1178119" y="20104"/>
                  </a:lnTo>
                  <a:lnTo>
                    <a:pt x="1142302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631141" y="4797111"/>
            <a:ext cx="20637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189170" y="2562487"/>
            <a:ext cx="1235710" cy="309880"/>
          </a:xfrm>
          <a:custGeom>
            <a:avLst/>
            <a:gdLst/>
            <a:ahLst/>
            <a:cxnLst/>
            <a:rect l="l" t="t" r="r" b="b"/>
            <a:pathLst>
              <a:path w="1235709" h="309880">
                <a:moveTo>
                  <a:pt x="1036512" y="0"/>
                </a:moveTo>
                <a:lnTo>
                  <a:pt x="198737" y="0"/>
                </a:lnTo>
                <a:lnTo>
                  <a:pt x="145913" y="5526"/>
                </a:lnTo>
                <a:lnTo>
                  <a:pt x="98441" y="21122"/>
                </a:lnTo>
                <a:lnTo>
                  <a:pt x="58218" y="45314"/>
                </a:lnTo>
                <a:lnTo>
                  <a:pt x="27138" y="76626"/>
                </a:lnTo>
                <a:lnTo>
                  <a:pt x="7100" y="113586"/>
                </a:lnTo>
                <a:lnTo>
                  <a:pt x="0" y="154717"/>
                </a:lnTo>
                <a:lnTo>
                  <a:pt x="7100" y="195854"/>
                </a:lnTo>
                <a:lnTo>
                  <a:pt x="27138" y="232818"/>
                </a:lnTo>
                <a:lnTo>
                  <a:pt x="58218" y="264135"/>
                </a:lnTo>
                <a:lnTo>
                  <a:pt x="98441" y="288330"/>
                </a:lnTo>
                <a:lnTo>
                  <a:pt x="145913" y="303929"/>
                </a:lnTo>
                <a:lnTo>
                  <a:pt x="198737" y="309456"/>
                </a:lnTo>
                <a:lnTo>
                  <a:pt x="1036512" y="309456"/>
                </a:lnTo>
                <a:lnTo>
                  <a:pt x="1089336" y="303929"/>
                </a:lnTo>
                <a:lnTo>
                  <a:pt x="1136808" y="288330"/>
                </a:lnTo>
                <a:lnTo>
                  <a:pt x="1177032" y="264135"/>
                </a:lnTo>
                <a:lnTo>
                  <a:pt x="1208111" y="232818"/>
                </a:lnTo>
                <a:lnTo>
                  <a:pt x="1228149" y="195854"/>
                </a:lnTo>
                <a:lnTo>
                  <a:pt x="1235250" y="154717"/>
                </a:lnTo>
                <a:lnTo>
                  <a:pt x="1228149" y="113586"/>
                </a:lnTo>
                <a:lnTo>
                  <a:pt x="1208111" y="76626"/>
                </a:lnTo>
                <a:lnTo>
                  <a:pt x="1177032" y="45314"/>
                </a:lnTo>
                <a:lnTo>
                  <a:pt x="1136808" y="21122"/>
                </a:lnTo>
                <a:lnTo>
                  <a:pt x="1089336" y="5526"/>
                </a:lnTo>
                <a:lnTo>
                  <a:pt x="1036512" y="0"/>
                </a:lnTo>
                <a:close/>
              </a:path>
            </a:pathLst>
          </a:custGeom>
          <a:solidFill>
            <a:srgbClr val="418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456754" y="2578864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327280" y="701962"/>
            <a:ext cx="9288145" cy="10026015"/>
            <a:chOff x="10327280" y="701962"/>
            <a:chExt cx="9288145" cy="10026015"/>
          </a:xfrm>
        </p:grpSpPr>
        <p:sp>
          <p:nvSpPr>
            <p:cNvPr id="38" name="object 38"/>
            <p:cNvSpPr/>
            <p:nvPr/>
          </p:nvSpPr>
          <p:spPr>
            <a:xfrm>
              <a:off x="10337757" y="712439"/>
              <a:ext cx="9267190" cy="10005060"/>
            </a:xfrm>
            <a:custGeom>
              <a:avLst/>
              <a:gdLst/>
              <a:ahLst/>
              <a:cxnLst/>
              <a:rect l="l" t="t" r="r" b="b"/>
              <a:pathLst>
                <a:path w="9267190" h="10005060">
                  <a:moveTo>
                    <a:pt x="0" y="0"/>
                  </a:moveTo>
                  <a:lnTo>
                    <a:pt x="9266809" y="0"/>
                  </a:lnTo>
                  <a:lnTo>
                    <a:pt x="9266809" y="10004634"/>
                  </a:lnTo>
                  <a:lnTo>
                    <a:pt x="0" y="1000463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6A1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098523" y="4842177"/>
              <a:ext cx="1720850" cy="643255"/>
            </a:xfrm>
            <a:custGeom>
              <a:avLst/>
              <a:gdLst/>
              <a:ahLst/>
              <a:cxnLst/>
              <a:rect l="l" t="t" r="r" b="b"/>
              <a:pathLst>
                <a:path w="1720850" h="643254">
                  <a:moveTo>
                    <a:pt x="1443830" y="0"/>
                  </a:moveTo>
                  <a:lnTo>
                    <a:pt x="276745" y="0"/>
                  </a:lnTo>
                  <a:lnTo>
                    <a:pt x="231848" y="4206"/>
                  </a:lnTo>
                  <a:lnTo>
                    <a:pt x="189259" y="16383"/>
                  </a:lnTo>
                  <a:lnTo>
                    <a:pt x="149550" y="35869"/>
                  </a:lnTo>
                  <a:lnTo>
                    <a:pt x="113289" y="62004"/>
                  </a:lnTo>
                  <a:lnTo>
                    <a:pt x="81044" y="94124"/>
                  </a:lnTo>
                  <a:lnTo>
                    <a:pt x="53386" y="131568"/>
                  </a:lnTo>
                  <a:lnTo>
                    <a:pt x="30883" y="173674"/>
                  </a:lnTo>
                  <a:lnTo>
                    <a:pt x="14105" y="219782"/>
                  </a:lnTo>
                  <a:lnTo>
                    <a:pt x="3621" y="269228"/>
                  </a:lnTo>
                  <a:lnTo>
                    <a:pt x="0" y="321351"/>
                  </a:lnTo>
                  <a:lnTo>
                    <a:pt x="3621" y="373477"/>
                  </a:lnTo>
                  <a:lnTo>
                    <a:pt x="14105" y="422924"/>
                  </a:lnTo>
                  <a:lnTo>
                    <a:pt x="30883" y="469032"/>
                  </a:lnTo>
                  <a:lnTo>
                    <a:pt x="53386" y="511139"/>
                  </a:lnTo>
                  <a:lnTo>
                    <a:pt x="81044" y="548582"/>
                  </a:lnTo>
                  <a:lnTo>
                    <a:pt x="113289" y="580701"/>
                  </a:lnTo>
                  <a:lnTo>
                    <a:pt x="149550" y="606835"/>
                  </a:lnTo>
                  <a:lnTo>
                    <a:pt x="189259" y="626320"/>
                  </a:lnTo>
                  <a:lnTo>
                    <a:pt x="231848" y="638497"/>
                  </a:lnTo>
                  <a:lnTo>
                    <a:pt x="276745" y="642702"/>
                  </a:lnTo>
                  <a:lnTo>
                    <a:pt x="1443830" y="642702"/>
                  </a:lnTo>
                  <a:lnTo>
                    <a:pt x="1488730" y="638497"/>
                  </a:lnTo>
                  <a:lnTo>
                    <a:pt x="1531326" y="626320"/>
                  </a:lnTo>
                  <a:lnTo>
                    <a:pt x="1571047" y="606835"/>
                  </a:lnTo>
                  <a:lnTo>
                    <a:pt x="1607323" y="580701"/>
                  </a:lnTo>
                  <a:lnTo>
                    <a:pt x="1639583" y="548582"/>
                  </a:lnTo>
                  <a:lnTo>
                    <a:pt x="1667257" y="511139"/>
                  </a:lnTo>
                  <a:lnTo>
                    <a:pt x="1689774" y="469032"/>
                  </a:lnTo>
                  <a:lnTo>
                    <a:pt x="1706564" y="422924"/>
                  </a:lnTo>
                  <a:lnTo>
                    <a:pt x="1717056" y="373477"/>
                  </a:lnTo>
                  <a:lnTo>
                    <a:pt x="1720680" y="321351"/>
                  </a:lnTo>
                  <a:lnTo>
                    <a:pt x="1717056" y="269228"/>
                  </a:lnTo>
                  <a:lnTo>
                    <a:pt x="1706564" y="219782"/>
                  </a:lnTo>
                  <a:lnTo>
                    <a:pt x="1689774" y="173674"/>
                  </a:lnTo>
                  <a:lnTo>
                    <a:pt x="1667257" y="131568"/>
                  </a:lnTo>
                  <a:lnTo>
                    <a:pt x="1639583" y="94124"/>
                  </a:lnTo>
                  <a:lnTo>
                    <a:pt x="1607323" y="62004"/>
                  </a:lnTo>
                  <a:lnTo>
                    <a:pt x="1571047" y="35869"/>
                  </a:lnTo>
                  <a:lnTo>
                    <a:pt x="1531326" y="16383"/>
                  </a:lnTo>
                  <a:lnTo>
                    <a:pt x="1488730" y="4206"/>
                  </a:lnTo>
                  <a:lnTo>
                    <a:pt x="1443830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3939442" y="4672897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541655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REVIEWS-V2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731309" y="4369615"/>
            <a:ext cx="2705735" cy="1524635"/>
            <a:chOff x="13731309" y="4369615"/>
            <a:chExt cx="2705735" cy="1524635"/>
          </a:xfrm>
        </p:grpSpPr>
        <p:sp>
          <p:nvSpPr>
            <p:cNvPr id="42" name="object 42"/>
            <p:cNvSpPr/>
            <p:nvPr/>
          </p:nvSpPr>
          <p:spPr>
            <a:xfrm>
              <a:off x="13731309" y="4485727"/>
              <a:ext cx="2460469" cy="14084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773611" y="4507067"/>
              <a:ext cx="2377414" cy="132664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773611" y="4507067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201526" y="4369615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20"/>
                  </a:lnTo>
                  <a:lnTo>
                    <a:pt x="27138" y="76637"/>
                  </a:lnTo>
                  <a:lnTo>
                    <a:pt x="7100" y="113601"/>
                  </a:lnTo>
                  <a:lnTo>
                    <a:pt x="0" y="154738"/>
                  </a:lnTo>
                  <a:lnTo>
                    <a:pt x="7100" y="195871"/>
                  </a:lnTo>
                  <a:lnTo>
                    <a:pt x="27138" y="232832"/>
                  </a:lnTo>
                  <a:lnTo>
                    <a:pt x="58218" y="264147"/>
                  </a:lnTo>
                  <a:lnTo>
                    <a:pt x="98441" y="288341"/>
                  </a:lnTo>
                  <a:lnTo>
                    <a:pt x="145913" y="303939"/>
                  </a:lnTo>
                  <a:lnTo>
                    <a:pt x="198737" y="309467"/>
                  </a:lnTo>
                  <a:lnTo>
                    <a:pt x="1036512" y="309467"/>
                  </a:lnTo>
                  <a:lnTo>
                    <a:pt x="1089372" y="303939"/>
                  </a:lnTo>
                  <a:lnTo>
                    <a:pt x="1136855" y="288341"/>
                  </a:lnTo>
                  <a:lnTo>
                    <a:pt x="1177071" y="264147"/>
                  </a:lnTo>
                  <a:lnTo>
                    <a:pt x="1208134" y="232832"/>
                  </a:lnTo>
                  <a:lnTo>
                    <a:pt x="1228156" y="195871"/>
                  </a:lnTo>
                  <a:lnTo>
                    <a:pt x="1235250" y="154738"/>
                  </a:lnTo>
                  <a:lnTo>
                    <a:pt x="1228156" y="113601"/>
                  </a:lnTo>
                  <a:lnTo>
                    <a:pt x="1208134" y="76637"/>
                  </a:lnTo>
                  <a:lnTo>
                    <a:pt x="1177071" y="45320"/>
                  </a:lnTo>
                  <a:lnTo>
                    <a:pt x="1136855" y="21125"/>
                  </a:lnTo>
                  <a:lnTo>
                    <a:pt x="1089372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3767434" y="4507067"/>
            <a:ext cx="2402840" cy="132715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125"/>
              </a:lnSpc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086062" y="6565098"/>
            <a:ext cx="1720850" cy="643255"/>
          </a:xfrm>
          <a:custGeom>
            <a:avLst/>
            <a:gdLst/>
            <a:ahLst/>
            <a:cxnLst/>
            <a:rect l="l" t="t" r="r" b="b"/>
            <a:pathLst>
              <a:path w="1720850" h="643254">
                <a:moveTo>
                  <a:pt x="1443830" y="0"/>
                </a:moveTo>
                <a:lnTo>
                  <a:pt x="276850" y="0"/>
                </a:lnTo>
                <a:lnTo>
                  <a:pt x="231949" y="4205"/>
                </a:lnTo>
                <a:lnTo>
                  <a:pt x="189353" y="16382"/>
                </a:lnTo>
                <a:lnTo>
                  <a:pt x="149632" y="35867"/>
                </a:lnTo>
                <a:lnTo>
                  <a:pt x="113356" y="62001"/>
                </a:lnTo>
                <a:lnTo>
                  <a:pt x="81097" y="94120"/>
                </a:lnTo>
                <a:lnTo>
                  <a:pt x="53423" y="131563"/>
                </a:lnTo>
                <a:lnTo>
                  <a:pt x="30906" y="173670"/>
                </a:lnTo>
                <a:lnTo>
                  <a:pt x="14116" y="219778"/>
                </a:lnTo>
                <a:lnTo>
                  <a:pt x="3624" y="269225"/>
                </a:lnTo>
                <a:lnTo>
                  <a:pt x="0" y="321351"/>
                </a:lnTo>
                <a:lnTo>
                  <a:pt x="3624" y="373477"/>
                </a:lnTo>
                <a:lnTo>
                  <a:pt x="14116" y="422924"/>
                </a:lnTo>
                <a:lnTo>
                  <a:pt x="30906" y="469032"/>
                </a:lnTo>
                <a:lnTo>
                  <a:pt x="53423" y="511139"/>
                </a:lnTo>
                <a:lnTo>
                  <a:pt x="81097" y="548582"/>
                </a:lnTo>
                <a:lnTo>
                  <a:pt x="113356" y="580701"/>
                </a:lnTo>
                <a:lnTo>
                  <a:pt x="149632" y="606835"/>
                </a:lnTo>
                <a:lnTo>
                  <a:pt x="189353" y="626320"/>
                </a:lnTo>
                <a:lnTo>
                  <a:pt x="231949" y="638497"/>
                </a:lnTo>
                <a:lnTo>
                  <a:pt x="276850" y="642702"/>
                </a:lnTo>
                <a:lnTo>
                  <a:pt x="1443830" y="642702"/>
                </a:lnTo>
                <a:lnTo>
                  <a:pt x="1488756" y="638497"/>
                </a:lnTo>
                <a:lnTo>
                  <a:pt x="1531366" y="626320"/>
                </a:lnTo>
                <a:lnTo>
                  <a:pt x="1571094" y="606835"/>
                </a:lnTo>
                <a:lnTo>
                  <a:pt x="1607368" y="580701"/>
                </a:lnTo>
                <a:lnTo>
                  <a:pt x="1639622" y="548582"/>
                </a:lnTo>
                <a:lnTo>
                  <a:pt x="1667287" y="511139"/>
                </a:lnTo>
                <a:lnTo>
                  <a:pt x="1689794" y="469032"/>
                </a:lnTo>
                <a:lnTo>
                  <a:pt x="1706574" y="422924"/>
                </a:lnTo>
                <a:lnTo>
                  <a:pt x="1717059" y="373477"/>
                </a:lnTo>
                <a:lnTo>
                  <a:pt x="1720680" y="321351"/>
                </a:lnTo>
                <a:lnTo>
                  <a:pt x="1717059" y="269225"/>
                </a:lnTo>
                <a:lnTo>
                  <a:pt x="1706574" y="219778"/>
                </a:lnTo>
                <a:lnTo>
                  <a:pt x="1689794" y="173670"/>
                </a:lnTo>
                <a:lnTo>
                  <a:pt x="1667287" y="131563"/>
                </a:lnTo>
                <a:lnTo>
                  <a:pt x="1639622" y="94120"/>
                </a:lnTo>
                <a:lnTo>
                  <a:pt x="1607368" y="62001"/>
                </a:lnTo>
                <a:lnTo>
                  <a:pt x="1571094" y="35867"/>
                </a:lnTo>
                <a:lnTo>
                  <a:pt x="1531366" y="16382"/>
                </a:lnTo>
                <a:lnTo>
                  <a:pt x="1488756" y="4205"/>
                </a:lnTo>
                <a:lnTo>
                  <a:pt x="1443830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3927087" y="6395818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541655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REVIEWS-V3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3721047" y="6092547"/>
            <a:ext cx="2703830" cy="1525905"/>
            <a:chOff x="13721047" y="6092547"/>
            <a:chExt cx="2703830" cy="1525905"/>
          </a:xfrm>
        </p:grpSpPr>
        <p:sp>
          <p:nvSpPr>
            <p:cNvPr id="50" name="object 50"/>
            <p:cNvSpPr/>
            <p:nvPr/>
          </p:nvSpPr>
          <p:spPr>
            <a:xfrm>
              <a:off x="13721047" y="6205999"/>
              <a:ext cx="2460469" cy="141185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761256" y="6229988"/>
              <a:ext cx="2377309" cy="132664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761256" y="6229988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189170" y="6092547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3767434" y="6229979"/>
            <a:ext cx="2390140" cy="132715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125"/>
              </a:lnSpc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7489520" y="5150680"/>
            <a:ext cx="1316355" cy="643255"/>
          </a:xfrm>
          <a:custGeom>
            <a:avLst/>
            <a:gdLst/>
            <a:ahLst/>
            <a:cxnLst/>
            <a:rect l="l" t="t" r="r" b="b"/>
            <a:pathLst>
              <a:path w="1316355" h="643254">
                <a:moveTo>
                  <a:pt x="1104259" y="0"/>
                </a:moveTo>
                <a:lnTo>
                  <a:pt x="211721" y="0"/>
                </a:lnTo>
                <a:lnTo>
                  <a:pt x="173656" y="5177"/>
                </a:lnTo>
                <a:lnTo>
                  <a:pt x="137833" y="20104"/>
                </a:lnTo>
                <a:lnTo>
                  <a:pt x="104848" y="43873"/>
                </a:lnTo>
                <a:lnTo>
                  <a:pt x="75299" y="75576"/>
                </a:lnTo>
                <a:lnTo>
                  <a:pt x="49784" y="114307"/>
                </a:lnTo>
                <a:lnTo>
                  <a:pt x="28899" y="159157"/>
                </a:lnTo>
                <a:lnTo>
                  <a:pt x="13242" y="209219"/>
                </a:lnTo>
                <a:lnTo>
                  <a:pt x="3410" y="263587"/>
                </a:lnTo>
                <a:lnTo>
                  <a:pt x="0" y="321351"/>
                </a:lnTo>
                <a:lnTo>
                  <a:pt x="3410" y="379115"/>
                </a:lnTo>
                <a:lnTo>
                  <a:pt x="13242" y="433483"/>
                </a:lnTo>
                <a:lnTo>
                  <a:pt x="28899" y="483545"/>
                </a:lnTo>
                <a:lnTo>
                  <a:pt x="49784" y="528395"/>
                </a:lnTo>
                <a:lnTo>
                  <a:pt x="75299" y="567126"/>
                </a:lnTo>
                <a:lnTo>
                  <a:pt x="104848" y="598829"/>
                </a:lnTo>
                <a:lnTo>
                  <a:pt x="137833" y="622598"/>
                </a:lnTo>
                <a:lnTo>
                  <a:pt x="173656" y="637525"/>
                </a:lnTo>
                <a:lnTo>
                  <a:pt x="211721" y="642702"/>
                </a:lnTo>
                <a:lnTo>
                  <a:pt x="1104259" y="642702"/>
                </a:lnTo>
                <a:lnTo>
                  <a:pt x="1142324" y="637525"/>
                </a:lnTo>
                <a:lnTo>
                  <a:pt x="1178147" y="622598"/>
                </a:lnTo>
                <a:lnTo>
                  <a:pt x="1211132" y="598829"/>
                </a:lnTo>
                <a:lnTo>
                  <a:pt x="1240680" y="567126"/>
                </a:lnTo>
                <a:lnTo>
                  <a:pt x="1266196" y="528395"/>
                </a:lnTo>
                <a:lnTo>
                  <a:pt x="1287081" y="483545"/>
                </a:lnTo>
                <a:lnTo>
                  <a:pt x="1302738" y="433483"/>
                </a:lnTo>
                <a:lnTo>
                  <a:pt x="1312570" y="379115"/>
                </a:lnTo>
                <a:lnTo>
                  <a:pt x="1315980" y="321351"/>
                </a:lnTo>
                <a:lnTo>
                  <a:pt x="1312570" y="263587"/>
                </a:lnTo>
                <a:lnTo>
                  <a:pt x="1302738" y="209219"/>
                </a:lnTo>
                <a:lnTo>
                  <a:pt x="1287081" y="159157"/>
                </a:lnTo>
                <a:lnTo>
                  <a:pt x="1266196" y="114307"/>
                </a:lnTo>
                <a:lnTo>
                  <a:pt x="1240680" y="75576"/>
                </a:lnTo>
                <a:lnTo>
                  <a:pt x="1211132" y="43873"/>
                </a:lnTo>
                <a:lnTo>
                  <a:pt x="1178147" y="20104"/>
                </a:lnTo>
                <a:lnTo>
                  <a:pt x="1142324" y="5177"/>
                </a:lnTo>
                <a:lnTo>
                  <a:pt x="1104259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7807854" y="5358811"/>
            <a:ext cx="6965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TINGS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7041680" y="4762148"/>
            <a:ext cx="2382520" cy="1457960"/>
            <a:chOff x="17041680" y="4762148"/>
            <a:chExt cx="2382520" cy="1457960"/>
          </a:xfrm>
        </p:grpSpPr>
        <p:sp>
          <p:nvSpPr>
            <p:cNvPr id="58" name="object 58"/>
            <p:cNvSpPr/>
            <p:nvPr/>
          </p:nvSpPr>
          <p:spPr>
            <a:xfrm>
              <a:off x="17041680" y="4794147"/>
              <a:ext cx="2138343" cy="142555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084820" y="4815560"/>
              <a:ext cx="2052502" cy="13419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084819" y="4815559"/>
              <a:ext cx="2052955" cy="1342390"/>
            </a:xfrm>
            <a:custGeom>
              <a:avLst/>
              <a:gdLst/>
              <a:ahLst/>
              <a:cxnLst/>
              <a:rect l="l" t="t" r="r" b="b"/>
              <a:pathLst>
                <a:path w="2052955" h="1342389">
                  <a:moveTo>
                    <a:pt x="0" y="0"/>
                  </a:moveTo>
                  <a:lnTo>
                    <a:pt x="2052515" y="0"/>
                  </a:lnTo>
                  <a:lnTo>
                    <a:pt x="2052515" y="1341954"/>
                  </a:lnTo>
                  <a:lnTo>
                    <a:pt x="0" y="1341954"/>
                  </a:lnTo>
                  <a:lnTo>
                    <a:pt x="0" y="0"/>
                  </a:lnTo>
                  <a:close/>
                </a:path>
                <a:path w="2052955" h="1342389">
                  <a:moveTo>
                    <a:pt x="167743" y="167744"/>
                  </a:moveTo>
                  <a:lnTo>
                    <a:pt x="167743" y="1174205"/>
                  </a:lnTo>
                  <a:lnTo>
                    <a:pt x="1884775" y="1174205"/>
                  </a:lnTo>
                  <a:lnTo>
                    <a:pt x="1884775" y="167744"/>
                  </a:lnTo>
                  <a:lnTo>
                    <a:pt x="167743" y="167744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188347" y="4762148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877" y="5527"/>
                  </a:lnTo>
                  <a:lnTo>
                    <a:pt x="98395" y="21125"/>
                  </a:lnTo>
                  <a:lnTo>
                    <a:pt x="58178" y="45319"/>
                  </a:lnTo>
                  <a:lnTo>
                    <a:pt x="27115" y="76634"/>
                  </a:lnTo>
                  <a:lnTo>
                    <a:pt x="7093" y="113595"/>
                  </a:lnTo>
                  <a:lnTo>
                    <a:pt x="0" y="154728"/>
                  </a:lnTo>
                  <a:lnTo>
                    <a:pt x="7093" y="195865"/>
                  </a:lnTo>
                  <a:lnTo>
                    <a:pt x="27115" y="232829"/>
                  </a:lnTo>
                  <a:lnTo>
                    <a:pt x="58178" y="264146"/>
                  </a:lnTo>
                  <a:lnTo>
                    <a:pt x="98395" y="288341"/>
                  </a:lnTo>
                  <a:lnTo>
                    <a:pt x="145877" y="303939"/>
                  </a:lnTo>
                  <a:lnTo>
                    <a:pt x="198737" y="309467"/>
                  </a:lnTo>
                  <a:lnTo>
                    <a:pt x="1036512" y="309467"/>
                  </a:lnTo>
                  <a:lnTo>
                    <a:pt x="1089336" y="303939"/>
                  </a:lnTo>
                  <a:lnTo>
                    <a:pt x="1136808" y="288341"/>
                  </a:lnTo>
                  <a:lnTo>
                    <a:pt x="1177032" y="264146"/>
                  </a:lnTo>
                  <a:lnTo>
                    <a:pt x="1208111" y="232829"/>
                  </a:lnTo>
                  <a:lnTo>
                    <a:pt x="1228149" y="195865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8468630" y="4778525"/>
            <a:ext cx="6921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102820" y="7034090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603885" marR="518795" algn="ctr">
              <a:lnSpc>
                <a:spcPct val="100000"/>
              </a:lnSpc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AUTH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692109" y="225647"/>
            <a:ext cx="3258820" cy="8585200"/>
            <a:chOff x="5692109" y="225647"/>
            <a:chExt cx="3258820" cy="8585200"/>
          </a:xfrm>
        </p:grpSpPr>
        <p:sp>
          <p:nvSpPr>
            <p:cNvPr id="65" name="object 65"/>
            <p:cNvSpPr/>
            <p:nvPr/>
          </p:nvSpPr>
          <p:spPr>
            <a:xfrm>
              <a:off x="6815970" y="6768003"/>
              <a:ext cx="2134919" cy="20423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57771" y="6788626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2052523" y="245465"/>
                  </a:moveTo>
                  <a:lnTo>
                    <a:pt x="1807489" y="245465"/>
                  </a:lnTo>
                  <a:lnTo>
                    <a:pt x="1807489" y="1715706"/>
                  </a:lnTo>
                  <a:lnTo>
                    <a:pt x="2052523" y="1715706"/>
                  </a:lnTo>
                  <a:lnTo>
                    <a:pt x="2052523" y="245465"/>
                  </a:lnTo>
                  <a:close/>
                </a:path>
                <a:path w="2052954" h="1960879">
                  <a:moveTo>
                    <a:pt x="2052523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23" y="1960880"/>
                  </a:lnTo>
                  <a:lnTo>
                    <a:pt x="2052523" y="1715770"/>
                  </a:lnTo>
                  <a:lnTo>
                    <a:pt x="245046" y="1715770"/>
                  </a:lnTo>
                  <a:lnTo>
                    <a:pt x="245046" y="245110"/>
                  </a:lnTo>
                  <a:lnTo>
                    <a:pt x="2052523" y="245110"/>
                  </a:lnTo>
                  <a:lnTo>
                    <a:pt x="205252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57780" y="6789050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92109" y="225647"/>
              <a:ext cx="1628775" cy="899160"/>
            </a:xfrm>
            <a:custGeom>
              <a:avLst/>
              <a:gdLst/>
              <a:ahLst/>
              <a:cxnLst/>
              <a:rect l="l" t="t" r="r" b="b"/>
              <a:pathLst>
                <a:path w="1628775" h="899160">
                  <a:moveTo>
                    <a:pt x="1366303" y="0"/>
                  </a:moveTo>
                  <a:lnTo>
                    <a:pt x="261960" y="0"/>
                  </a:lnTo>
                  <a:lnTo>
                    <a:pt x="226414" y="4103"/>
                  </a:lnTo>
                  <a:lnTo>
                    <a:pt x="159993" y="35322"/>
                  </a:lnTo>
                  <a:lnTo>
                    <a:pt x="129744" y="61367"/>
                  </a:lnTo>
                  <a:lnTo>
                    <a:pt x="101884" y="93653"/>
                  </a:lnTo>
                  <a:lnTo>
                    <a:pt x="76726" y="131645"/>
                  </a:lnTo>
                  <a:lnTo>
                    <a:pt x="54582" y="174807"/>
                  </a:lnTo>
                  <a:lnTo>
                    <a:pt x="35765" y="222603"/>
                  </a:lnTo>
                  <a:lnTo>
                    <a:pt x="20586" y="274497"/>
                  </a:lnTo>
                  <a:lnTo>
                    <a:pt x="9357" y="329954"/>
                  </a:lnTo>
                  <a:lnTo>
                    <a:pt x="2391" y="388437"/>
                  </a:lnTo>
                  <a:lnTo>
                    <a:pt x="0" y="449410"/>
                  </a:lnTo>
                  <a:lnTo>
                    <a:pt x="2391" y="510389"/>
                  </a:lnTo>
                  <a:lnTo>
                    <a:pt x="9357" y="568876"/>
                  </a:lnTo>
                  <a:lnTo>
                    <a:pt x="20586" y="624333"/>
                  </a:lnTo>
                  <a:lnTo>
                    <a:pt x="35765" y="676226"/>
                  </a:lnTo>
                  <a:lnTo>
                    <a:pt x="54582" y="724019"/>
                  </a:lnTo>
                  <a:lnTo>
                    <a:pt x="76726" y="767176"/>
                  </a:lnTo>
                  <a:lnTo>
                    <a:pt x="101884" y="805164"/>
                  </a:lnTo>
                  <a:lnTo>
                    <a:pt x="129744" y="837445"/>
                  </a:lnTo>
                  <a:lnTo>
                    <a:pt x="159993" y="863484"/>
                  </a:lnTo>
                  <a:lnTo>
                    <a:pt x="226414" y="894697"/>
                  </a:lnTo>
                  <a:lnTo>
                    <a:pt x="261960" y="898799"/>
                  </a:lnTo>
                  <a:lnTo>
                    <a:pt x="1366303" y="898799"/>
                  </a:lnTo>
                  <a:lnTo>
                    <a:pt x="1435943" y="882747"/>
                  </a:lnTo>
                  <a:lnTo>
                    <a:pt x="1498520" y="837445"/>
                  </a:lnTo>
                  <a:lnTo>
                    <a:pt x="1526380" y="805164"/>
                  </a:lnTo>
                  <a:lnTo>
                    <a:pt x="1551537" y="767176"/>
                  </a:lnTo>
                  <a:lnTo>
                    <a:pt x="1573681" y="724019"/>
                  </a:lnTo>
                  <a:lnTo>
                    <a:pt x="1592499" y="676226"/>
                  </a:lnTo>
                  <a:lnTo>
                    <a:pt x="1607678" y="624333"/>
                  </a:lnTo>
                  <a:lnTo>
                    <a:pt x="1618907" y="568876"/>
                  </a:lnTo>
                  <a:lnTo>
                    <a:pt x="1625873" y="510389"/>
                  </a:lnTo>
                  <a:lnTo>
                    <a:pt x="1628264" y="449410"/>
                  </a:lnTo>
                  <a:lnTo>
                    <a:pt x="1625873" y="388437"/>
                  </a:lnTo>
                  <a:lnTo>
                    <a:pt x="1618907" y="329954"/>
                  </a:lnTo>
                  <a:lnTo>
                    <a:pt x="1607678" y="274497"/>
                  </a:lnTo>
                  <a:lnTo>
                    <a:pt x="1592499" y="222603"/>
                  </a:lnTo>
                  <a:lnTo>
                    <a:pt x="1573681" y="174807"/>
                  </a:lnTo>
                  <a:lnTo>
                    <a:pt x="1551537" y="131645"/>
                  </a:lnTo>
                  <a:lnTo>
                    <a:pt x="1526380" y="93653"/>
                  </a:lnTo>
                  <a:lnTo>
                    <a:pt x="1498520" y="61367"/>
                  </a:lnTo>
                  <a:lnTo>
                    <a:pt x="1468270" y="35322"/>
                  </a:lnTo>
                  <a:lnTo>
                    <a:pt x="1401850" y="4103"/>
                  </a:lnTo>
                  <a:lnTo>
                    <a:pt x="1366303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008863" y="285406"/>
            <a:ext cx="9994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8125">
              <a:lnSpc>
                <a:spcPct val="100000"/>
              </a:lnSpc>
              <a:spcBef>
                <a:spcPts val="95"/>
              </a:spcBef>
            </a:pP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650" spc="-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6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171792" y="788008"/>
            <a:ext cx="67373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0337758" y="1712900"/>
            <a:ext cx="7531734" cy="5703570"/>
            <a:chOff x="10337758" y="1712900"/>
            <a:chExt cx="7531734" cy="5703570"/>
          </a:xfrm>
        </p:grpSpPr>
        <p:sp>
          <p:nvSpPr>
            <p:cNvPr id="72" name="object 72"/>
            <p:cNvSpPr/>
            <p:nvPr/>
          </p:nvSpPr>
          <p:spPr>
            <a:xfrm>
              <a:off x="14298831" y="1712900"/>
              <a:ext cx="1012429" cy="101246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6839696" y="6186858"/>
              <a:ext cx="1029183" cy="63048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679718" y="5566584"/>
              <a:ext cx="1105535" cy="0"/>
            </a:xfrm>
            <a:custGeom>
              <a:avLst/>
              <a:gdLst/>
              <a:ahLst/>
              <a:cxnLst/>
              <a:rect l="l" t="t" r="r" b="b"/>
              <a:pathLst>
                <a:path w="1105534">
                  <a:moveTo>
                    <a:pt x="0" y="0"/>
                  </a:moveTo>
                  <a:lnTo>
                    <a:pt x="1105329" y="0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3701258" y="551423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2353026" y="3363241"/>
              <a:ext cx="1387475" cy="1417955"/>
            </a:xfrm>
            <a:custGeom>
              <a:avLst/>
              <a:gdLst/>
              <a:ahLst/>
              <a:cxnLst/>
              <a:rect l="l" t="t" r="r" b="b"/>
              <a:pathLst>
                <a:path w="1387475" h="1417954">
                  <a:moveTo>
                    <a:pt x="0" y="1417493"/>
                  </a:moveTo>
                  <a:lnTo>
                    <a:pt x="0" y="0"/>
                  </a:lnTo>
                  <a:lnTo>
                    <a:pt x="1387259" y="0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3656547" y="3310883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347896" y="6229988"/>
              <a:ext cx="1398270" cy="1134745"/>
            </a:xfrm>
            <a:custGeom>
              <a:avLst/>
              <a:gdLst/>
              <a:ahLst/>
              <a:cxnLst/>
              <a:rect l="l" t="t" r="r" b="b"/>
              <a:pathLst>
                <a:path w="1398269" h="1134745">
                  <a:moveTo>
                    <a:pt x="0" y="0"/>
                  </a:moveTo>
                  <a:lnTo>
                    <a:pt x="39265" y="0"/>
                  </a:lnTo>
                  <a:lnTo>
                    <a:pt x="39265" y="1134127"/>
                  </a:lnTo>
                  <a:lnTo>
                    <a:pt x="1397862" y="1134127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3661992" y="7311756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337758" y="4254184"/>
              <a:ext cx="1583197" cy="6701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734167" y="6726878"/>
              <a:ext cx="585988" cy="58598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2774899" y="6749480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42" y="4048"/>
                  </a:lnTo>
                  <a:lnTo>
                    <a:pt x="163634" y="15721"/>
                  </a:lnTo>
                  <a:lnTo>
                    <a:pt x="124487" y="34309"/>
                  </a:lnTo>
                  <a:lnTo>
                    <a:pt x="89411" y="59102"/>
                  </a:lnTo>
                  <a:lnTo>
                    <a:pt x="59119" y="89390"/>
                  </a:lnTo>
                  <a:lnTo>
                    <a:pt x="34321" y="124463"/>
                  </a:lnTo>
                  <a:lnTo>
                    <a:pt x="15727" y="163613"/>
                  </a:lnTo>
                  <a:lnTo>
                    <a:pt x="4050" y="206129"/>
                  </a:lnTo>
                  <a:lnTo>
                    <a:pt x="0" y="251301"/>
                  </a:lnTo>
                  <a:lnTo>
                    <a:pt x="4050" y="296470"/>
                  </a:lnTo>
                  <a:lnTo>
                    <a:pt x="15727" y="338984"/>
                  </a:lnTo>
                  <a:lnTo>
                    <a:pt x="34321" y="378133"/>
                  </a:lnTo>
                  <a:lnTo>
                    <a:pt x="59119" y="413207"/>
                  </a:lnTo>
                  <a:lnTo>
                    <a:pt x="89411" y="443496"/>
                  </a:lnTo>
                  <a:lnTo>
                    <a:pt x="124487" y="468290"/>
                  </a:lnTo>
                  <a:lnTo>
                    <a:pt x="163634" y="486879"/>
                  </a:lnTo>
                  <a:lnTo>
                    <a:pt x="206142" y="498553"/>
                  </a:lnTo>
                  <a:lnTo>
                    <a:pt x="251301" y="502602"/>
                  </a:lnTo>
                  <a:lnTo>
                    <a:pt x="296487" y="498553"/>
                  </a:lnTo>
                  <a:lnTo>
                    <a:pt x="339010" y="486879"/>
                  </a:lnTo>
                  <a:lnTo>
                    <a:pt x="378161" y="468290"/>
                  </a:lnTo>
                  <a:lnTo>
                    <a:pt x="413233" y="443496"/>
                  </a:lnTo>
                  <a:lnTo>
                    <a:pt x="443517" y="413207"/>
                  </a:lnTo>
                  <a:lnTo>
                    <a:pt x="468304" y="378133"/>
                  </a:lnTo>
                  <a:lnTo>
                    <a:pt x="486886" y="338984"/>
                  </a:lnTo>
                  <a:lnTo>
                    <a:pt x="498555" y="296470"/>
                  </a:lnTo>
                  <a:lnTo>
                    <a:pt x="502602" y="251301"/>
                  </a:lnTo>
                  <a:lnTo>
                    <a:pt x="498555" y="206129"/>
                  </a:lnTo>
                  <a:lnTo>
                    <a:pt x="486886" y="163613"/>
                  </a:lnTo>
                  <a:lnTo>
                    <a:pt x="468304" y="124463"/>
                  </a:lnTo>
                  <a:lnTo>
                    <a:pt x="443517" y="89390"/>
                  </a:lnTo>
                  <a:lnTo>
                    <a:pt x="413233" y="59102"/>
                  </a:lnTo>
                  <a:lnTo>
                    <a:pt x="378161" y="34309"/>
                  </a:lnTo>
                  <a:lnTo>
                    <a:pt x="339010" y="15721"/>
                  </a:lnTo>
                  <a:lnTo>
                    <a:pt x="296487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2774899" y="6749480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3" y="89391"/>
                  </a:lnTo>
                  <a:lnTo>
                    <a:pt x="89391" y="59102"/>
                  </a:lnTo>
                  <a:lnTo>
                    <a:pt x="124465" y="34310"/>
                  </a:lnTo>
                  <a:lnTo>
                    <a:pt x="163615" y="15722"/>
                  </a:lnTo>
                  <a:lnTo>
                    <a:pt x="206130" y="4048"/>
                  </a:lnTo>
                  <a:lnTo>
                    <a:pt x="251302" y="0"/>
                  </a:lnTo>
                  <a:lnTo>
                    <a:pt x="296474" y="4048"/>
                  </a:lnTo>
                  <a:lnTo>
                    <a:pt x="338989" y="15722"/>
                  </a:lnTo>
                  <a:lnTo>
                    <a:pt x="378139" y="34310"/>
                  </a:lnTo>
                  <a:lnTo>
                    <a:pt x="413212" y="59102"/>
                  </a:lnTo>
                  <a:lnTo>
                    <a:pt x="443500" y="89391"/>
                  </a:lnTo>
                  <a:lnTo>
                    <a:pt x="468293" y="124464"/>
                  </a:lnTo>
                  <a:lnTo>
                    <a:pt x="486881" y="163614"/>
                  </a:lnTo>
                  <a:lnTo>
                    <a:pt x="498554" y="206129"/>
                  </a:lnTo>
                  <a:lnTo>
                    <a:pt x="502603" y="251301"/>
                  </a:lnTo>
                  <a:lnTo>
                    <a:pt x="498554" y="296472"/>
                  </a:lnTo>
                  <a:lnTo>
                    <a:pt x="486881" y="338988"/>
                  </a:lnTo>
                  <a:lnTo>
                    <a:pt x="468293" y="378137"/>
                  </a:lnTo>
                  <a:lnTo>
                    <a:pt x="443500" y="413211"/>
                  </a:lnTo>
                  <a:lnTo>
                    <a:pt x="413212" y="443499"/>
                  </a:lnTo>
                  <a:lnTo>
                    <a:pt x="378139" y="468292"/>
                  </a:lnTo>
                  <a:lnTo>
                    <a:pt x="338989" y="486880"/>
                  </a:lnTo>
                  <a:lnTo>
                    <a:pt x="296474" y="498553"/>
                  </a:lnTo>
                  <a:lnTo>
                    <a:pt x="251302" y="502602"/>
                  </a:lnTo>
                  <a:lnTo>
                    <a:pt x="206130" y="498553"/>
                  </a:lnTo>
                  <a:lnTo>
                    <a:pt x="163615" y="486880"/>
                  </a:lnTo>
                  <a:lnTo>
                    <a:pt x="124465" y="468292"/>
                  </a:lnTo>
                  <a:lnTo>
                    <a:pt x="89391" y="443499"/>
                  </a:lnTo>
                  <a:lnTo>
                    <a:pt x="59103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2815600" y="6769344"/>
            <a:ext cx="4445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2785474" y="2762024"/>
            <a:ext cx="586105" cy="586105"/>
            <a:chOff x="12785474" y="2762024"/>
            <a:chExt cx="586105" cy="586105"/>
          </a:xfrm>
        </p:grpSpPr>
        <p:sp>
          <p:nvSpPr>
            <p:cNvPr id="86" name="object 86"/>
            <p:cNvSpPr/>
            <p:nvPr/>
          </p:nvSpPr>
          <p:spPr>
            <a:xfrm>
              <a:off x="12785474" y="2762024"/>
              <a:ext cx="585988" cy="5859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828405" y="278630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42" y="4048"/>
                  </a:lnTo>
                  <a:lnTo>
                    <a:pt x="163634" y="15721"/>
                  </a:lnTo>
                  <a:lnTo>
                    <a:pt x="124487" y="34309"/>
                  </a:lnTo>
                  <a:lnTo>
                    <a:pt x="89411" y="59102"/>
                  </a:lnTo>
                  <a:lnTo>
                    <a:pt x="59119" y="89390"/>
                  </a:lnTo>
                  <a:lnTo>
                    <a:pt x="34321" y="124463"/>
                  </a:lnTo>
                  <a:lnTo>
                    <a:pt x="15727" y="163613"/>
                  </a:lnTo>
                  <a:lnTo>
                    <a:pt x="4050" y="206129"/>
                  </a:lnTo>
                  <a:lnTo>
                    <a:pt x="0" y="251301"/>
                  </a:lnTo>
                  <a:lnTo>
                    <a:pt x="4050" y="296470"/>
                  </a:lnTo>
                  <a:lnTo>
                    <a:pt x="15727" y="338984"/>
                  </a:lnTo>
                  <a:lnTo>
                    <a:pt x="34321" y="378133"/>
                  </a:lnTo>
                  <a:lnTo>
                    <a:pt x="59119" y="413207"/>
                  </a:lnTo>
                  <a:lnTo>
                    <a:pt x="89411" y="443496"/>
                  </a:lnTo>
                  <a:lnTo>
                    <a:pt x="124487" y="468290"/>
                  </a:lnTo>
                  <a:lnTo>
                    <a:pt x="163634" y="486879"/>
                  </a:lnTo>
                  <a:lnTo>
                    <a:pt x="206142" y="498553"/>
                  </a:lnTo>
                  <a:lnTo>
                    <a:pt x="251301" y="502602"/>
                  </a:lnTo>
                  <a:lnTo>
                    <a:pt x="296487" y="498553"/>
                  </a:lnTo>
                  <a:lnTo>
                    <a:pt x="339010" y="486879"/>
                  </a:lnTo>
                  <a:lnTo>
                    <a:pt x="378161" y="468290"/>
                  </a:lnTo>
                  <a:lnTo>
                    <a:pt x="413233" y="443496"/>
                  </a:lnTo>
                  <a:lnTo>
                    <a:pt x="443517" y="413207"/>
                  </a:lnTo>
                  <a:lnTo>
                    <a:pt x="468304" y="378133"/>
                  </a:lnTo>
                  <a:lnTo>
                    <a:pt x="486886" y="338984"/>
                  </a:lnTo>
                  <a:lnTo>
                    <a:pt x="498555" y="296470"/>
                  </a:lnTo>
                  <a:lnTo>
                    <a:pt x="502602" y="251301"/>
                  </a:lnTo>
                  <a:lnTo>
                    <a:pt x="498555" y="206129"/>
                  </a:lnTo>
                  <a:lnTo>
                    <a:pt x="486886" y="163613"/>
                  </a:lnTo>
                  <a:lnTo>
                    <a:pt x="468304" y="124463"/>
                  </a:lnTo>
                  <a:lnTo>
                    <a:pt x="443517" y="89390"/>
                  </a:lnTo>
                  <a:lnTo>
                    <a:pt x="413233" y="59102"/>
                  </a:lnTo>
                  <a:lnTo>
                    <a:pt x="378161" y="34309"/>
                  </a:lnTo>
                  <a:lnTo>
                    <a:pt x="339010" y="15721"/>
                  </a:lnTo>
                  <a:lnTo>
                    <a:pt x="296487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2828405" y="278630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3"/>
                  </a:lnTo>
                  <a:lnTo>
                    <a:pt x="34310" y="124464"/>
                  </a:lnTo>
                  <a:lnTo>
                    <a:pt x="59103" y="89390"/>
                  </a:lnTo>
                  <a:lnTo>
                    <a:pt x="89391" y="59102"/>
                  </a:lnTo>
                  <a:lnTo>
                    <a:pt x="124465" y="34309"/>
                  </a:lnTo>
                  <a:lnTo>
                    <a:pt x="163615" y="15722"/>
                  </a:lnTo>
                  <a:lnTo>
                    <a:pt x="206130" y="4048"/>
                  </a:lnTo>
                  <a:lnTo>
                    <a:pt x="251302" y="0"/>
                  </a:lnTo>
                  <a:lnTo>
                    <a:pt x="296474" y="4048"/>
                  </a:lnTo>
                  <a:lnTo>
                    <a:pt x="338989" y="15722"/>
                  </a:lnTo>
                  <a:lnTo>
                    <a:pt x="378139" y="34309"/>
                  </a:lnTo>
                  <a:lnTo>
                    <a:pt x="413212" y="59102"/>
                  </a:lnTo>
                  <a:lnTo>
                    <a:pt x="443500" y="89390"/>
                  </a:lnTo>
                  <a:lnTo>
                    <a:pt x="468293" y="124464"/>
                  </a:lnTo>
                  <a:lnTo>
                    <a:pt x="486881" y="163613"/>
                  </a:lnTo>
                  <a:lnTo>
                    <a:pt x="498554" y="206129"/>
                  </a:lnTo>
                  <a:lnTo>
                    <a:pt x="502603" y="251300"/>
                  </a:lnTo>
                  <a:lnTo>
                    <a:pt x="498554" y="296472"/>
                  </a:lnTo>
                  <a:lnTo>
                    <a:pt x="486881" y="338988"/>
                  </a:lnTo>
                  <a:lnTo>
                    <a:pt x="468293" y="378137"/>
                  </a:lnTo>
                  <a:lnTo>
                    <a:pt x="443500" y="413211"/>
                  </a:lnTo>
                  <a:lnTo>
                    <a:pt x="413212" y="443499"/>
                  </a:lnTo>
                  <a:lnTo>
                    <a:pt x="378139" y="468292"/>
                  </a:lnTo>
                  <a:lnTo>
                    <a:pt x="338989" y="486880"/>
                  </a:lnTo>
                  <a:lnTo>
                    <a:pt x="296474" y="498553"/>
                  </a:lnTo>
                  <a:lnTo>
                    <a:pt x="251302" y="502602"/>
                  </a:lnTo>
                  <a:lnTo>
                    <a:pt x="206130" y="498553"/>
                  </a:lnTo>
                  <a:lnTo>
                    <a:pt x="163615" y="486880"/>
                  </a:lnTo>
                  <a:lnTo>
                    <a:pt x="124465" y="468292"/>
                  </a:lnTo>
                  <a:lnTo>
                    <a:pt x="89391" y="443499"/>
                  </a:lnTo>
                  <a:lnTo>
                    <a:pt x="59103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2869211" y="2806167"/>
            <a:ext cx="4445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2775213" y="4972334"/>
            <a:ext cx="586105" cy="586105"/>
            <a:chOff x="12775213" y="4972334"/>
            <a:chExt cx="586105" cy="586105"/>
          </a:xfrm>
        </p:grpSpPr>
        <p:sp>
          <p:nvSpPr>
            <p:cNvPr id="91" name="object 91"/>
            <p:cNvSpPr/>
            <p:nvPr/>
          </p:nvSpPr>
          <p:spPr>
            <a:xfrm>
              <a:off x="12775213" y="4972334"/>
              <a:ext cx="585988" cy="5859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817829" y="4996476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15" y="4048"/>
                  </a:lnTo>
                  <a:lnTo>
                    <a:pt x="163592" y="15721"/>
                  </a:lnTo>
                  <a:lnTo>
                    <a:pt x="124440" y="34309"/>
                  </a:lnTo>
                  <a:lnTo>
                    <a:pt x="89368" y="59102"/>
                  </a:lnTo>
                  <a:lnTo>
                    <a:pt x="59085" y="89390"/>
                  </a:lnTo>
                  <a:lnTo>
                    <a:pt x="34297" y="124463"/>
                  </a:lnTo>
                  <a:lnTo>
                    <a:pt x="15715" y="163613"/>
                  </a:lnTo>
                  <a:lnTo>
                    <a:pt x="4047" y="206129"/>
                  </a:lnTo>
                  <a:lnTo>
                    <a:pt x="0" y="251301"/>
                  </a:lnTo>
                  <a:lnTo>
                    <a:pt x="4047" y="296473"/>
                  </a:lnTo>
                  <a:lnTo>
                    <a:pt x="15715" y="338989"/>
                  </a:lnTo>
                  <a:lnTo>
                    <a:pt x="34297" y="378138"/>
                  </a:lnTo>
                  <a:lnTo>
                    <a:pt x="59085" y="413212"/>
                  </a:lnTo>
                  <a:lnTo>
                    <a:pt x="89368" y="443500"/>
                  </a:lnTo>
                  <a:lnTo>
                    <a:pt x="124440" y="468292"/>
                  </a:lnTo>
                  <a:lnTo>
                    <a:pt x="163592" y="486880"/>
                  </a:lnTo>
                  <a:lnTo>
                    <a:pt x="206115" y="498553"/>
                  </a:lnTo>
                  <a:lnTo>
                    <a:pt x="251301" y="502602"/>
                  </a:lnTo>
                  <a:lnTo>
                    <a:pt x="296459" y="498553"/>
                  </a:lnTo>
                  <a:lnTo>
                    <a:pt x="338967" y="486880"/>
                  </a:lnTo>
                  <a:lnTo>
                    <a:pt x="378115" y="468292"/>
                  </a:lnTo>
                  <a:lnTo>
                    <a:pt x="413190" y="443500"/>
                  </a:lnTo>
                  <a:lnTo>
                    <a:pt x="443482" y="413212"/>
                  </a:lnTo>
                  <a:lnTo>
                    <a:pt x="468281" y="378138"/>
                  </a:lnTo>
                  <a:lnTo>
                    <a:pt x="486874" y="338989"/>
                  </a:lnTo>
                  <a:lnTo>
                    <a:pt x="498552" y="296473"/>
                  </a:lnTo>
                  <a:lnTo>
                    <a:pt x="502602" y="251301"/>
                  </a:lnTo>
                  <a:lnTo>
                    <a:pt x="498552" y="206129"/>
                  </a:lnTo>
                  <a:lnTo>
                    <a:pt x="486874" y="163613"/>
                  </a:lnTo>
                  <a:lnTo>
                    <a:pt x="468281" y="124463"/>
                  </a:lnTo>
                  <a:lnTo>
                    <a:pt x="443482" y="89390"/>
                  </a:lnTo>
                  <a:lnTo>
                    <a:pt x="413190" y="59102"/>
                  </a:lnTo>
                  <a:lnTo>
                    <a:pt x="378115" y="34309"/>
                  </a:lnTo>
                  <a:lnTo>
                    <a:pt x="338967" y="15721"/>
                  </a:lnTo>
                  <a:lnTo>
                    <a:pt x="296459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817829" y="4996476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3" y="89391"/>
                  </a:lnTo>
                  <a:lnTo>
                    <a:pt x="89391" y="59102"/>
                  </a:lnTo>
                  <a:lnTo>
                    <a:pt x="124465" y="34310"/>
                  </a:lnTo>
                  <a:lnTo>
                    <a:pt x="163615" y="15722"/>
                  </a:lnTo>
                  <a:lnTo>
                    <a:pt x="206130" y="4048"/>
                  </a:lnTo>
                  <a:lnTo>
                    <a:pt x="251302" y="0"/>
                  </a:lnTo>
                  <a:lnTo>
                    <a:pt x="296474" y="4048"/>
                  </a:lnTo>
                  <a:lnTo>
                    <a:pt x="338989" y="15722"/>
                  </a:lnTo>
                  <a:lnTo>
                    <a:pt x="378139" y="34310"/>
                  </a:lnTo>
                  <a:lnTo>
                    <a:pt x="413212" y="59102"/>
                  </a:lnTo>
                  <a:lnTo>
                    <a:pt x="443500" y="89391"/>
                  </a:lnTo>
                  <a:lnTo>
                    <a:pt x="468293" y="124464"/>
                  </a:lnTo>
                  <a:lnTo>
                    <a:pt x="486881" y="163614"/>
                  </a:lnTo>
                  <a:lnTo>
                    <a:pt x="498554" y="206129"/>
                  </a:lnTo>
                  <a:lnTo>
                    <a:pt x="502603" y="251300"/>
                  </a:lnTo>
                  <a:lnTo>
                    <a:pt x="498554" y="296472"/>
                  </a:lnTo>
                  <a:lnTo>
                    <a:pt x="486881" y="338988"/>
                  </a:lnTo>
                  <a:lnTo>
                    <a:pt x="468293" y="378137"/>
                  </a:lnTo>
                  <a:lnTo>
                    <a:pt x="443500" y="413211"/>
                  </a:lnTo>
                  <a:lnTo>
                    <a:pt x="413212" y="443499"/>
                  </a:lnTo>
                  <a:lnTo>
                    <a:pt x="378139" y="468292"/>
                  </a:lnTo>
                  <a:lnTo>
                    <a:pt x="338989" y="486880"/>
                  </a:lnTo>
                  <a:lnTo>
                    <a:pt x="296474" y="498553"/>
                  </a:lnTo>
                  <a:lnTo>
                    <a:pt x="251302" y="502602"/>
                  </a:lnTo>
                  <a:lnTo>
                    <a:pt x="206130" y="498553"/>
                  </a:lnTo>
                  <a:lnTo>
                    <a:pt x="163615" y="486880"/>
                  </a:lnTo>
                  <a:lnTo>
                    <a:pt x="124465" y="468292"/>
                  </a:lnTo>
                  <a:lnTo>
                    <a:pt x="89391" y="443499"/>
                  </a:lnTo>
                  <a:lnTo>
                    <a:pt x="59103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2842719" y="5016350"/>
            <a:ext cx="4572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4311920" y="5352718"/>
            <a:ext cx="3832225" cy="3712845"/>
            <a:chOff x="14311920" y="5352718"/>
            <a:chExt cx="3832225" cy="3712845"/>
          </a:xfrm>
        </p:grpSpPr>
        <p:sp>
          <p:nvSpPr>
            <p:cNvPr id="96" name="object 96"/>
            <p:cNvSpPr/>
            <p:nvPr/>
          </p:nvSpPr>
          <p:spPr>
            <a:xfrm>
              <a:off x="16263169" y="6171343"/>
              <a:ext cx="1797685" cy="1093470"/>
            </a:xfrm>
            <a:custGeom>
              <a:avLst/>
              <a:gdLst/>
              <a:ahLst/>
              <a:cxnLst/>
              <a:rect l="l" t="t" r="r" b="b"/>
              <a:pathLst>
                <a:path w="1797684" h="1093470">
                  <a:moveTo>
                    <a:pt x="0" y="1092895"/>
                  </a:moveTo>
                  <a:lnTo>
                    <a:pt x="1797066" y="1092895"/>
                  </a:lnTo>
                  <a:lnTo>
                    <a:pt x="1797066" y="0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039345" y="6118986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08" y="0"/>
                  </a:moveTo>
                  <a:lnTo>
                    <a:pt x="0" y="52354"/>
                  </a:lnTo>
                  <a:lnTo>
                    <a:pt x="104708" y="104708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6287776" y="5352718"/>
              <a:ext cx="500317" cy="50031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6331230" y="5375564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313393" y="0"/>
                  </a:moveTo>
                  <a:lnTo>
                    <a:pt x="206904" y="106551"/>
                  </a:lnTo>
                  <a:lnTo>
                    <a:pt x="100311" y="0"/>
                  </a:lnTo>
                  <a:lnTo>
                    <a:pt x="0" y="100300"/>
                  </a:lnTo>
                  <a:lnTo>
                    <a:pt x="106593" y="206862"/>
                  </a:lnTo>
                  <a:lnTo>
                    <a:pt x="0" y="313414"/>
                  </a:lnTo>
                  <a:lnTo>
                    <a:pt x="100311" y="413715"/>
                  </a:lnTo>
                  <a:lnTo>
                    <a:pt x="206904" y="307163"/>
                  </a:lnTo>
                  <a:lnTo>
                    <a:pt x="313393" y="413715"/>
                  </a:lnTo>
                  <a:lnTo>
                    <a:pt x="413704" y="313414"/>
                  </a:lnTo>
                  <a:lnTo>
                    <a:pt x="307111" y="206862"/>
                  </a:lnTo>
                  <a:lnTo>
                    <a:pt x="413704" y="100300"/>
                  </a:lnTo>
                  <a:lnTo>
                    <a:pt x="31339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6331275" y="5375567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0" y="100306"/>
                  </a:moveTo>
                  <a:lnTo>
                    <a:pt x="100306" y="0"/>
                  </a:lnTo>
                  <a:lnTo>
                    <a:pt x="206860" y="106553"/>
                  </a:lnTo>
                  <a:lnTo>
                    <a:pt x="313411" y="0"/>
                  </a:lnTo>
                  <a:lnTo>
                    <a:pt x="413718" y="100306"/>
                  </a:lnTo>
                  <a:lnTo>
                    <a:pt x="307165" y="206859"/>
                  </a:lnTo>
                  <a:lnTo>
                    <a:pt x="413718" y="313412"/>
                  </a:lnTo>
                  <a:lnTo>
                    <a:pt x="313411" y="413718"/>
                  </a:lnTo>
                  <a:lnTo>
                    <a:pt x="206860" y="307165"/>
                  </a:lnTo>
                  <a:lnTo>
                    <a:pt x="100306" y="413718"/>
                  </a:lnTo>
                  <a:lnTo>
                    <a:pt x="0" y="313412"/>
                  </a:lnTo>
                  <a:lnTo>
                    <a:pt x="106553" y="206859"/>
                  </a:lnTo>
                  <a:lnTo>
                    <a:pt x="0" y="100306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6138566" y="5566594"/>
              <a:ext cx="909319" cy="1905"/>
            </a:xfrm>
            <a:custGeom>
              <a:avLst/>
              <a:gdLst/>
              <a:ahLst/>
              <a:cxnLst/>
              <a:rect l="l" t="t" r="r" b="b"/>
              <a:pathLst>
                <a:path w="909319" h="1904">
                  <a:moveTo>
                    <a:pt x="0" y="0"/>
                  </a:moveTo>
                  <a:lnTo>
                    <a:pt x="909003" y="1279"/>
                  </a:lnTo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6963776" y="5515402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104" y="0"/>
                  </a:moveTo>
                  <a:lnTo>
                    <a:pt x="0" y="104698"/>
                  </a:lnTo>
                  <a:lnTo>
                    <a:pt x="104813" y="52501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311920" y="8422863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5" h="643254">
                  <a:moveTo>
                    <a:pt x="1104259" y="0"/>
                  </a:moveTo>
                  <a:lnTo>
                    <a:pt x="211721" y="0"/>
                  </a:lnTo>
                  <a:lnTo>
                    <a:pt x="173656" y="5177"/>
                  </a:lnTo>
                  <a:lnTo>
                    <a:pt x="137833" y="20103"/>
                  </a:lnTo>
                  <a:lnTo>
                    <a:pt x="104848" y="43872"/>
                  </a:lnTo>
                  <a:lnTo>
                    <a:pt x="75299" y="75575"/>
                  </a:lnTo>
                  <a:lnTo>
                    <a:pt x="49784" y="114305"/>
                  </a:lnTo>
                  <a:lnTo>
                    <a:pt x="28899" y="159154"/>
                  </a:lnTo>
                  <a:lnTo>
                    <a:pt x="13242" y="209214"/>
                  </a:lnTo>
                  <a:lnTo>
                    <a:pt x="3410" y="263579"/>
                  </a:lnTo>
                  <a:lnTo>
                    <a:pt x="0" y="321341"/>
                  </a:lnTo>
                  <a:lnTo>
                    <a:pt x="3410" y="379105"/>
                  </a:lnTo>
                  <a:lnTo>
                    <a:pt x="13242" y="433473"/>
                  </a:lnTo>
                  <a:lnTo>
                    <a:pt x="28899" y="483537"/>
                  </a:lnTo>
                  <a:lnTo>
                    <a:pt x="49784" y="528389"/>
                  </a:lnTo>
                  <a:lnTo>
                    <a:pt x="75299" y="567122"/>
                  </a:lnTo>
                  <a:lnTo>
                    <a:pt x="104848" y="598827"/>
                  </a:lnTo>
                  <a:lnTo>
                    <a:pt x="137833" y="622597"/>
                  </a:lnTo>
                  <a:lnTo>
                    <a:pt x="173656" y="637525"/>
                  </a:lnTo>
                  <a:lnTo>
                    <a:pt x="211721" y="642702"/>
                  </a:lnTo>
                  <a:lnTo>
                    <a:pt x="1104259" y="642702"/>
                  </a:lnTo>
                  <a:lnTo>
                    <a:pt x="1142296" y="637525"/>
                  </a:lnTo>
                  <a:lnTo>
                    <a:pt x="1178105" y="622597"/>
                  </a:lnTo>
                  <a:lnTo>
                    <a:pt x="1211085" y="598827"/>
                  </a:lnTo>
                  <a:lnTo>
                    <a:pt x="1240637" y="567122"/>
                  </a:lnTo>
                  <a:lnTo>
                    <a:pt x="1266161" y="528389"/>
                  </a:lnTo>
                  <a:lnTo>
                    <a:pt x="1287057" y="483537"/>
                  </a:lnTo>
                  <a:lnTo>
                    <a:pt x="1302726" y="433473"/>
                  </a:lnTo>
                  <a:lnTo>
                    <a:pt x="1312567" y="379105"/>
                  </a:lnTo>
                  <a:lnTo>
                    <a:pt x="1315980" y="321341"/>
                  </a:lnTo>
                  <a:lnTo>
                    <a:pt x="1312567" y="263579"/>
                  </a:lnTo>
                  <a:lnTo>
                    <a:pt x="1302726" y="209214"/>
                  </a:lnTo>
                  <a:lnTo>
                    <a:pt x="1287057" y="159154"/>
                  </a:lnTo>
                  <a:lnTo>
                    <a:pt x="1266161" y="114305"/>
                  </a:lnTo>
                  <a:lnTo>
                    <a:pt x="1240637" y="75575"/>
                  </a:lnTo>
                  <a:lnTo>
                    <a:pt x="1211085" y="43872"/>
                  </a:lnTo>
                  <a:lnTo>
                    <a:pt x="1178105" y="20103"/>
                  </a:lnTo>
                  <a:lnTo>
                    <a:pt x="1142296" y="517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14642434" y="8630994"/>
            <a:ext cx="6597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300" spc="-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AILS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13864918" y="8034331"/>
            <a:ext cx="2381250" cy="1447800"/>
            <a:chOff x="13864918" y="8034331"/>
            <a:chExt cx="2381250" cy="1447800"/>
          </a:xfrm>
        </p:grpSpPr>
        <p:sp>
          <p:nvSpPr>
            <p:cNvPr id="106" name="object 106"/>
            <p:cNvSpPr/>
            <p:nvPr/>
          </p:nvSpPr>
          <p:spPr>
            <a:xfrm>
              <a:off x="13864918" y="8066770"/>
              <a:ext cx="2134919" cy="141528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3907115" y="8087743"/>
              <a:ext cx="2052502" cy="133493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3907115" y="8087743"/>
              <a:ext cx="2052955" cy="1335405"/>
            </a:xfrm>
            <a:custGeom>
              <a:avLst/>
              <a:gdLst/>
              <a:ahLst/>
              <a:cxnLst/>
              <a:rect l="l" t="t" r="r" b="b"/>
              <a:pathLst>
                <a:path w="2052955" h="1335404">
                  <a:moveTo>
                    <a:pt x="0" y="0"/>
                  </a:moveTo>
                  <a:lnTo>
                    <a:pt x="2052514" y="0"/>
                  </a:lnTo>
                  <a:lnTo>
                    <a:pt x="2052514" y="1334929"/>
                  </a:lnTo>
                  <a:lnTo>
                    <a:pt x="0" y="1334929"/>
                  </a:lnTo>
                  <a:lnTo>
                    <a:pt x="0" y="0"/>
                  </a:lnTo>
                  <a:close/>
                </a:path>
                <a:path w="2052955" h="1335404">
                  <a:moveTo>
                    <a:pt x="166867" y="166867"/>
                  </a:moveTo>
                  <a:lnTo>
                    <a:pt x="166867" y="1168063"/>
                  </a:lnTo>
                  <a:lnTo>
                    <a:pt x="1885648" y="1168063"/>
                  </a:lnTo>
                  <a:lnTo>
                    <a:pt x="1885648" y="166867"/>
                  </a:lnTo>
                  <a:lnTo>
                    <a:pt x="166867" y="166867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010642" y="8034331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6"/>
                  </a:lnTo>
                  <a:lnTo>
                    <a:pt x="98441" y="21122"/>
                  </a:lnTo>
                  <a:lnTo>
                    <a:pt x="58218" y="45315"/>
                  </a:lnTo>
                  <a:lnTo>
                    <a:pt x="27138" y="76629"/>
                  </a:lnTo>
                  <a:lnTo>
                    <a:pt x="7100" y="113592"/>
                  </a:lnTo>
                  <a:lnTo>
                    <a:pt x="0" y="154728"/>
                  </a:lnTo>
                  <a:lnTo>
                    <a:pt x="7100" y="195859"/>
                  </a:lnTo>
                  <a:lnTo>
                    <a:pt x="27138" y="232819"/>
                  </a:lnTo>
                  <a:lnTo>
                    <a:pt x="58218" y="264132"/>
                  </a:lnTo>
                  <a:lnTo>
                    <a:pt x="98441" y="288323"/>
                  </a:lnTo>
                  <a:lnTo>
                    <a:pt x="145913" y="303919"/>
                  </a:lnTo>
                  <a:lnTo>
                    <a:pt x="198737" y="309446"/>
                  </a:lnTo>
                  <a:lnTo>
                    <a:pt x="1036512" y="309446"/>
                  </a:lnTo>
                  <a:lnTo>
                    <a:pt x="1089372" y="303919"/>
                  </a:lnTo>
                  <a:lnTo>
                    <a:pt x="1136855" y="288323"/>
                  </a:lnTo>
                  <a:lnTo>
                    <a:pt x="1177071" y="264132"/>
                  </a:lnTo>
                  <a:lnTo>
                    <a:pt x="1208134" y="232819"/>
                  </a:lnTo>
                  <a:lnTo>
                    <a:pt x="1228156" y="195859"/>
                  </a:lnTo>
                  <a:lnTo>
                    <a:pt x="1235250" y="154728"/>
                  </a:lnTo>
                  <a:lnTo>
                    <a:pt x="1228156" y="113592"/>
                  </a:lnTo>
                  <a:lnTo>
                    <a:pt x="1208134" y="76629"/>
                  </a:lnTo>
                  <a:lnTo>
                    <a:pt x="1177071" y="45315"/>
                  </a:lnTo>
                  <a:lnTo>
                    <a:pt x="1136855" y="21122"/>
                  </a:lnTo>
                  <a:lnTo>
                    <a:pt x="1089372" y="5526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15278330" y="8050698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11642989" y="194967"/>
            <a:ext cx="4143375" cy="8408035"/>
            <a:chOff x="11642989" y="194967"/>
            <a:chExt cx="4143375" cy="8408035"/>
          </a:xfrm>
        </p:grpSpPr>
        <p:sp>
          <p:nvSpPr>
            <p:cNvPr id="112" name="object 112"/>
            <p:cNvSpPr/>
            <p:nvPr/>
          </p:nvSpPr>
          <p:spPr>
            <a:xfrm>
              <a:off x="11653466" y="6229977"/>
              <a:ext cx="2233295" cy="2320925"/>
            </a:xfrm>
            <a:custGeom>
              <a:avLst/>
              <a:gdLst/>
              <a:ahLst/>
              <a:cxnLst/>
              <a:rect l="l" t="t" r="r" b="b"/>
              <a:pathLst>
                <a:path w="2233294" h="2320925">
                  <a:moveTo>
                    <a:pt x="0" y="0"/>
                  </a:moveTo>
                  <a:lnTo>
                    <a:pt x="0" y="2307459"/>
                  </a:lnTo>
                  <a:lnTo>
                    <a:pt x="2232778" y="2320635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3802092" y="8497772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628" y="0"/>
                  </a:moveTo>
                  <a:lnTo>
                    <a:pt x="0" y="104708"/>
                  </a:lnTo>
                  <a:lnTo>
                    <a:pt x="105022" y="5297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4157893" y="194967"/>
              <a:ext cx="1628775" cy="899160"/>
            </a:xfrm>
            <a:custGeom>
              <a:avLst/>
              <a:gdLst/>
              <a:ahLst/>
              <a:cxnLst/>
              <a:rect l="l" t="t" r="r" b="b"/>
              <a:pathLst>
                <a:path w="1628775" h="899160">
                  <a:moveTo>
                    <a:pt x="1366345" y="0"/>
                  </a:moveTo>
                  <a:lnTo>
                    <a:pt x="261981" y="0"/>
                  </a:lnTo>
                  <a:lnTo>
                    <a:pt x="226428" y="4101"/>
                  </a:lnTo>
                  <a:lnTo>
                    <a:pt x="159998" y="35308"/>
                  </a:lnTo>
                  <a:lnTo>
                    <a:pt x="129745" y="61343"/>
                  </a:lnTo>
                  <a:lnTo>
                    <a:pt x="101884" y="93621"/>
                  </a:lnTo>
                  <a:lnTo>
                    <a:pt x="76725" y="131605"/>
                  </a:lnTo>
                  <a:lnTo>
                    <a:pt x="54581" y="174762"/>
                  </a:lnTo>
                  <a:lnTo>
                    <a:pt x="35763" y="222556"/>
                  </a:lnTo>
                  <a:lnTo>
                    <a:pt x="20585" y="274453"/>
                  </a:lnTo>
                  <a:lnTo>
                    <a:pt x="9356" y="329917"/>
                  </a:lnTo>
                  <a:lnTo>
                    <a:pt x="2391" y="388415"/>
                  </a:lnTo>
                  <a:lnTo>
                    <a:pt x="0" y="449410"/>
                  </a:lnTo>
                  <a:lnTo>
                    <a:pt x="2391" y="510378"/>
                  </a:lnTo>
                  <a:lnTo>
                    <a:pt x="9356" y="568854"/>
                  </a:lnTo>
                  <a:lnTo>
                    <a:pt x="20585" y="624304"/>
                  </a:lnTo>
                  <a:lnTo>
                    <a:pt x="35763" y="676191"/>
                  </a:lnTo>
                  <a:lnTo>
                    <a:pt x="54581" y="723981"/>
                  </a:lnTo>
                  <a:lnTo>
                    <a:pt x="76725" y="767136"/>
                  </a:lnTo>
                  <a:lnTo>
                    <a:pt x="101884" y="805122"/>
                  </a:lnTo>
                  <a:lnTo>
                    <a:pt x="129745" y="837402"/>
                  </a:lnTo>
                  <a:lnTo>
                    <a:pt x="159998" y="863441"/>
                  </a:lnTo>
                  <a:lnTo>
                    <a:pt x="226428" y="894655"/>
                  </a:lnTo>
                  <a:lnTo>
                    <a:pt x="261981" y="898757"/>
                  </a:lnTo>
                  <a:lnTo>
                    <a:pt x="1366345" y="898757"/>
                  </a:lnTo>
                  <a:lnTo>
                    <a:pt x="1435953" y="882704"/>
                  </a:lnTo>
                  <a:lnTo>
                    <a:pt x="1498507" y="837402"/>
                  </a:lnTo>
                  <a:lnTo>
                    <a:pt x="1526359" y="805122"/>
                  </a:lnTo>
                  <a:lnTo>
                    <a:pt x="1551510" y="767136"/>
                  </a:lnTo>
                  <a:lnTo>
                    <a:pt x="1573648" y="723981"/>
                  </a:lnTo>
                  <a:lnTo>
                    <a:pt x="1592462" y="676191"/>
                  </a:lnTo>
                  <a:lnTo>
                    <a:pt x="1607639" y="624304"/>
                  </a:lnTo>
                  <a:lnTo>
                    <a:pt x="1618866" y="568854"/>
                  </a:lnTo>
                  <a:lnTo>
                    <a:pt x="1625831" y="510378"/>
                  </a:lnTo>
                  <a:lnTo>
                    <a:pt x="1628222" y="449410"/>
                  </a:lnTo>
                  <a:lnTo>
                    <a:pt x="1625831" y="388415"/>
                  </a:lnTo>
                  <a:lnTo>
                    <a:pt x="1618866" y="329917"/>
                  </a:lnTo>
                  <a:lnTo>
                    <a:pt x="1607639" y="274453"/>
                  </a:lnTo>
                  <a:lnTo>
                    <a:pt x="1592462" y="222556"/>
                  </a:lnTo>
                  <a:lnTo>
                    <a:pt x="1573648" y="174762"/>
                  </a:lnTo>
                  <a:lnTo>
                    <a:pt x="1551510" y="131605"/>
                  </a:lnTo>
                  <a:lnTo>
                    <a:pt x="1526359" y="93621"/>
                  </a:lnTo>
                  <a:lnTo>
                    <a:pt x="1498507" y="61343"/>
                  </a:lnTo>
                  <a:lnTo>
                    <a:pt x="1468268" y="35308"/>
                  </a:lnTo>
                  <a:lnTo>
                    <a:pt x="1401875" y="4101"/>
                  </a:lnTo>
                  <a:lnTo>
                    <a:pt x="1366345" y="0"/>
                  </a:lnTo>
                  <a:close/>
                </a:path>
              </a:pathLst>
            </a:custGeom>
            <a:solidFill>
              <a:srgbClr val="3052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7275227" y="3319201"/>
            <a:ext cx="1337310" cy="584200"/>
            <a:chOff x="7275227" y="3319201"/>
            <a:chExt cx="1337310" cy="584200"/>
          </a:xfrm>
        </p:grpSpPr>
        <p:sp>
          <p:nvSpPr>
            <p:cNvPr id="116" name="object 116"/>
            <p:cNvSpPr/>
            <p:nvPr/>
          </p:nvSpPr>
          <p:spPr>
            <a:xfrm>
              <a:off x="7285704" y="3329678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4" h="563245">
                  <a:moveTo>
                    <a:pt x="1104249" y="0"/>
                  </a:moveTo>
                  <a:lnTo>
                    <a:pt x="211710" y="0"/>
                  </a:lnTo>
                  <a:lnTo>
                    <a:pt x="169042" y="5717"/>
                  </a:lnTo>
                  <a:lnTo>
                    <a:pt x="129301" y="22115"/>
                  </a:lnTo>
                  <a:lnTo>
                    <a:pt x="93339" y="48063"/>
                  </a:lnTo>
                  <a:lnTo>
                    <a:pt x="62007" y="82428"/>
                  </a:lnTo>
                  <a:lnTo>
                    <a:pt x="36155" y="124079"/>
                  </a:lnTo>
                  <a:lnTo>
                    <a:pt x="16636" y="171885"/>
                  </a:lnTo>
                  <a:lnTo>
                    <a:pt x="4301" y="224715"/>
                  </a:lnTo>
                  <a:lnTo>
                    <a:pt x="0" y="281436"/>
                  </a:lnTo>
                  <a:lnTo>
                    <a:pt x="4301" y="338154"/>
                  </a:lnTo>
                  <a:lnTo>
                    <a:pt x="16636" y="390982"/>
                  </a:lnTo>
                  <a:lnTo>
                    <a:pt x="36155" y="438788"/>
                  </a:lnTo>
                  <a:lnTo>
                    <a:pt x="62007" y="480440"/>
                  </a:lnTo>
                  <a:lnTo>
                    <a:pt x="93339" y="514807"/>
                  </a:lnTo>
                  <a:lnTo>
                    <a:pt x="129301" y="540755"/>
                  </a:lnTo>
                  <a:lnTo>
                    <a:pt x="169042" y="557154"/>
                  </a:lnTo>
                  <a:lnTo>
                    <a:pt x="211710" y="562872"/>
                  </a:lnTo>
                  <a:lnTo>
                    <a:pt x="1104249" y="562872"/>
                  </a:lnTo>
                  <a:lnTo>
                    <a:pt x="1146914" y="557154"/>
                  </a:lnTo>
                  <a:lnTo>
                    <a:pt x="1186653" y="540755"/>
                  </a:lnTo>
                  <a:lnTo>
                    <a:pt x="1222615" y="514807"/>
                  </a:lnTo>
                  <a:lnTo>
                    <a:pt x="1253948" y="480440"/>
                  </a:lnTo>
                  <a:lnTo>
                    <a:pt x="1279801" y="438788"/>
                  </a:lnTo>
                  <a:lnTo>
                    <a:pt x="1299321" y="390982"/>
                  </a:lnTo>
                  <a:lnTo>
                    <a:pt x="1311658" y="338154"/>
                  </a:lnTo>
                  <a:lnTo>
                    <a:pt x="1315959" y="281436"/>
                  </a:lnTo>
                  <a:lnTo>
                    <a:pt x="1311658" y="224715"/>
                  </a:lnTo>
                  <a:lnTo>
                    <a:pt x="1299321" y="171885"/>
                  </a:lnTo>
                  <a:lnTo>
                    <a:pt x="1279801" y="124079"/>
                  </a:lnTo>
                  <a:lnTo>
                    <a:pt x="1253948" y="82428"/>
                  </a:lnTo>
                  <a:lnTo>
                    <a:pt x="1222615" y="48063"/>
                  </a:lnTo>
                  <a:lnTo>
                    <a:pt x="1186653" y="22115"/>
                  </a:lnTo>
                  <a:lnTo>
                    <a:pt x="1146914" y="571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285704" y="3329678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4" h="563245">
                  <a:moveTo>
                    <a:pt x="211710" y="0"/>
                  </a:moveTo>
                  <a:lnTo>
                    <a:pt x="1104249" y="0"/>
                  </a:lnTo>
                  <a:lnTo>
                    <a:pt x="1146914" y="5717"/>
                  </a:lnTo>
                  <a:lnTo>
                    <a:pt x="1186653" y="22116"/>
                  </a:lnTo>
                  <a:lnTo>
                    <a:pt x="1222615" y="48065"/>
                  </a:lnTo>
                  <a:lnTo>
                    <a:pt x="1253948" y="82431"/>
                  </a:lnTo>
                  <a:lnTo>
                    <a:pt x="1279800" y="124083"/>
                  </a:lnTo>
                  <a:lnTo>
                    <a:pt x="1299320" y="171890"/>
                  </a:lnTo>
                  <a:lnTo>
                    <a:pt x="1311657" y="224719"/>
                  </a:lnTo>
                  <a:lnTo>
                    <a:pt x="1315958" y="281438"/>
                  </a:lnTo>
                  <a:lnTo>
                    <a:pt x="1311657" y="338158"/>
                  </a:lnTo>
                  <a:lnTo>
                    <a:pt x="1299320" y="390987"/>
                  </a:lnTo>
                  <a:lnTo>
                    <a:pt x="1279800" y="438794"/>
                  </a:lnTo>
                  <a:lnTo>
                    <a:pt x="1253948" y="480446"/>
                  </a:lnTo>
                  <a:lnTo>
                    <a:pt x="1222615" y="514812"/>
                  </a:lnTo>
                  <a:lnTo>
                    <a:pt x="1186653" y="540761"/>
                  </a:lnTo>
                  <a:lnTo>
                    <a:pt x="1146914" y="557160"/>
                  </a:lnTo>
                  <a:lnTo>
                    <a:pt x="1104249" y="562878"/>
                  </a:lnTo>
                  <a:lnTo>
                    <a:pt x="211710" y="562878"/>
                  </a:lnTo>
                  <a:lnTo>
                    <a:pt x="169043" y="557160"/>
                  </a:lnTo>
                  <a:lnTo>
                    <a:pt x="129303" y="540761"/>
                  </a:lnTo>
                  <a:lnTo>
                    <a:pt x="93341" y="514812"/>
                  </a:lnTo>
                  <a:lnTo>
                    <a:pt x="62008" y="480446"/>
                  </a:lnTo>
                  <a:lnTo>
                    <a:pt x="36156" y="438794"/>
                  </a:lnTo>
                  <a:lnTo>
                    <a:pt x="16637" y="390987"/>
                  </a:lnTo>
                  <a:lnTo>
                    <a:pt x="4301" y="338158"/>
                  </a:lnTo>
                  <a:lnTo>
                    <a:pt x="0" y="281438"/>
                  </a:lnTo>
                  <a:lnTo>
                    <a:pt x="4301" y="224719"/>
                  </a:lnTo>
                  <a:lnTo>
                    <a:pt x="16637" y="171890"/>
                  </a:lnTo>
                  <a:lnTo>
                    <a:pt x="36156" y="124083"/>
                  </a:lnTo>
                  <a:lnTo>
                    <a:pt x="62008" y="82431"/>
                  </a:lnTo>
                  <a:lnTo>
                    <a:pt x="93341" y="48065"/>
                  </a:lnTo>
                  <a:lnTo>
                    <a:pt x="129303" y="22116"/>
                  </a:lnTo>
                  <a:lnTo>
                    <a:pt x="169043" y="5717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126003" y="2497735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594360" marR="509270" algn="ctr">
              <a:lnSpc>
                <a:spcPct val="100000"/>
              </a:lnSpc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PILOT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503555" marR="418465" algn="ctr">
              <a:lnSpc>
                <a:spcPts val="1320"/>
              </a:lnSpc>
              <a:spcBef>
                <a:spcPts val="960"/>
              </a:spcBef>
            </a:pP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ROUTING  </a:t>
            </a:r>
            <a:r>
              <a:rPr sz="1150" spc="-50" dirty="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275227" y="5583069"/>
            <a:ext cx="1337310" cy="592455"/>
            <a:chOff x="7275227" y="5583069"/>
            <a:chExt cx="1337310" cy="592455"/>
          </a:xfrm>
        </p:grpSpPr>
        <p:sp>
          <p:nvSpPr>
            <p:cNvPr id="120" name="object 120"/>
            <p:cNvSpPr/>
            <p:nvPr/>
          </p:nvSpPr>
          <p:spPr>
            <a:xfrm>
              <a:off x="7285704" y="5593546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4" h="571500">
                  <a:moveTo>
                    <a:pt x="1104249" y="0"/>
                  </a:moveTo>
                  <a:lnTo>
                    <a:pt x="211710" y="0"/>
                  </a:lnTo>
                  <a:lnTo>
                    <a:pt x="173654" y="4603"/>
                  </a:lnTo>
                  <a:lnTo>
                    <a:pt x="137836" y="17874"/>
                  </a:lnTo>
                  <a:lnTo>
                    <a:pt x="104854" y="39006"/>
                  </a:lnTo>
                  <a:lnTo>
                    <a:pt x="75306" y="67193"/>
                  </a:lnTo>
                  <a:lnTo>
                    <a:pt x="49790" y="101628"/>
                  </a:lnTo>
                  <a:lnTo>
                    <a:pt x="28903" y="141504"/>
                  </a:lnTo>
                  <a:lnTo>
                    <a:pt x="13244" y="186014"/>
                  </a:lnTo>
                  <a:lnTo>
                    <a:pt x="3410" y="234351"/>
                  </a:lnTo>
                  <a:lnTo>
                    <a:pt x="0" y="285708"/>
                  </a:lnTo>
                  <a:lnTo>
                    <a:pt x="3410" y="337066"/>
                  </a:lnTo>
                  <a:lnTo>
                    <a:pt x="13244" y="385403"/>
                  </a:lnTo>
                  <a:lnTo>
                    <a:pt x="28903" y="429912"/>
                  </a:lnTo>
                  <a:lnTo>
                    <a:pt x="49790" y="469788"/>
                  </a:lnTo>
                  <a:lnTo>
                    <a:pt x="75306" y="504223"/>
                  </a:lnTo>
                  <a:lnTo>
                    <a:pt x="104854" y="532410"/>
                  </a:lnTo>
                  <a:lnTo>
                    <a:pt x="137836" y="553542"/>
                  </a:lnTo>
                  <a:lnTo>
                    <a:pt x="173654" y="566814"/>
                  </a:lnTo>
                  <a:lnTo>
                    <a:pt x="211710" y="571417"/>
                  </a:lnTo>
                  <a:lnTo>
                    <a:pt x="1104249" y="571417"/>
                  </a:lnTo>
                  <a:lnTo>
                    <a:pt x="1142302" y="566814"/>
                  </a:lnTo>
                  <a:lnTo>
                    <a:pt x="1178119" y="553542"/>
                  </a:lnTo>
                  <a:lnTo>
                    <a:pt x="1211100" y="532410"/>
                  </a:lnTo>
                  <a:lnTo>
                    <a:pt x="1240648" y="504223"/>
                  </a:lnTo>
                  <a:lnTo>
                    <a:pt x="1266165" y="469788"/>
                  </a:lnTo>
                  <a:lnTo>
                    <a:pt x="1287053" y="429912"/>
                  </a:lnTo>
                  <a:lnTo>
                    <a:pt x="1302713" y="385403"/>
                  </a:lnTo>
                  <a:lnTo>
                    <a:pt x="1312548" y="337066"/>
                  </a:lnTo>
                  <a:lnTo>
                    <a:pt x="1315959" y="285708"/>
                  </a:lnTo>
                  <a:lnTo>
                    <a:pt x="1312548" y="234351"/>
                  </a:lnTo>
                  <a:lnTo>
                    <a:pt x="1302713" y="186014"/>
                  </a:lnTo>
                  <a:lnTo>
                    <a:pt x="1287053" y="141504"/>
                  </a:lnTo>
                  <a:lnTo>
                    <a:pt x="1266165" y="101628"/>
                  </a:lnTo>
                  <a:lnTo>
                    <a:pt x="1240648" y="67193"/>
                  </a:lnTo>
                  <a:lnTo>
                    <a:pt x="1211100" y="39006"/>
                  </a:lnTo>
                  <a:lnTo>
                    <a:pt x="1178119" y="17874"/>
                  </a:lnTo>
                  <a:lnTo>
                    <a:pt x="1142302" y="4603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285704" y="5593546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4" h="571500">
                  <a:moveTo>
                    <a:pt x="211710" y="0"/>
                  </a:moveTo>
                  <a:lnTo>
                    <a:pt x="1104249" y="0"/>
                  </a:lnTo>
                  <a:lnTo>
                    <a:pt x="1142302" y="4603"/>
                  </a:lnTo>
                  <a:lnTo>
                    <a:pt x="1178119" y="17874"/>
                  </a:lnTo>
                  <a:lnTo>
                    <a:pt x="1211100" y="39007"/>
                  </a:lnTo>
                  <a:lnTo>
                    <a:pt x="1240648" y="67195"/>
                  </a:lnTo>
                  <a:lnTo>
                    <a:pt x="1266165" y="101630"/>
                  </a:lnTo>
                  <a:lnTo>
                    <a:pt x="1287052" y="141507"/>
                  </a:lnTo>
                  <a:lnTo>
                    <a:pt x="1302712" y="186017"/>
                  </a:lnTo>
                  <a:lnTo>
                    <a:pt x="1312547" y="234353"/>
                  </a:lnTo>
                  <a:lnTo>
                    <a:pt x="1315958" y="285710"/>
                  </a:lnTo>
                  <a:lnTo>
                    <a:pt x="1312547" y="337067"/>
                  </a:lnTo>
                  <a:lnTo>
                    <a:pt x="1302712" y="385404"/>
                  </a:lnTo>
                  <a:lnTo>
                    <a:pt x="1287052" y="429914"/>
                  </a:lnTo>
                  <a:lnTo>
                    <a:pt x="1266165" y="469790"/>
                  </a:lnTo>
                  <a:lnTo>
                    <a:pt x="1240648" y="504225"/>
                  </a:lnTo>
                  <a:lnTo>
                    <a:pt x="1211100" y="532413"/>
                  </a:lnTo>
                  <a:lnTo>
                    <a:pt x="1178119" y="553546"/>
                  </a:lnTo>
                  <a:lnTo>
                    <a:pt x="1142302" y="566818"/>
                  </a:lnTo>
                  <a:lnTo>
                    <a:pt x="1104249" y="571421"/>
                  </a:lnTo>
                  <a:lnTo>
                    <a:pt x="211710" y="571421"/>
                  </a:lnTo>
                  <a:lnTo>
                    <a:pt x="173655" y="566818"/>
                  </a:lnTo>
                  <a:lnTo>
                    <a:pt x="137837" y="553546"/>
                  </a:lnTo>
                  <a:lnTo>
                    <a:pt x="104856" y="532413"/>
                  </a:lnTo>
                  <a:lnTo>
                    <a:pt x="75308" y="504225"/>
                  </a:lnTo>
                  <a:lnTo>
                    <a:pt x="49791" y="469790"/>
                  </a:lnTo>
                  <a:lnTo>
                    <a:pt x="28904" y="429914"/>
                  </a:lnTo>
                  <a:lnTo>
                    <a:pt x="13245" y="385404"/>
                  </a:lnTo>
                  <a:lnTo>
                    <a:pt x="3410" y="337067"/>
                  </a:lnTo>
                  <a:lnTo>
                    <a:pt x="0" y="285710"/>
                  </a:lnTo>
                  <a:lnTo>
                    <a:pt x="3410" y="234353"/>
                  </a:lnTo>
                  <a:lnTo>
                    <a:pt x="13245" y="186017"/>
                  </a:lnTo>
                  <a:lnTo>
                    <a:pt x="28904" y="141507"/>
                  </a:lnTo>
                  <a:lnTo>
                    <a:pt x="49791" y="101630"/>
                  </a:lnTo>
                  <a:lnTo>
                    <a:pt x="75308" y="67195"/>
                  </a:lnTo>
                  <a:lnTo>
                    <a:pt x="104856" y="39007"/>
                  </a:lnTo>
                  <a:lnTo>
                    <a:pt x="137837" y="17874"/>
                  </a:lnTo>
                  <a:lnTo>
                    <a:pt x="173655" y="4603"/>
                  </a:lnTo>
                  <a:lnTo>
                    <a:pt x="211710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7102820" y="4768713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77470" algn="ctr">
              <a:lnSpc>
                <a:spcPct val="100000"/>
              </a:lnSpc>
            </a:pP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MIXER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123825" algn="ctr">
              <a:lnSpc>
                <a:spcPts val="1350"/>
              </a:lnSpc>
              <a:spcBef>
                <a:spcPts val="5"/>
              </a:spcBef>
            </a:pP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GRAPHANA</a:t>
            </a:r>
            <a:endParaRPr sz="1150">
              <a:latin typeface="Arial"/>
              <a:cs typeface="Arial"/>
            </a:endParaRPr>
          </a:p>
          <a:p>
            <a:pPr marL="123825" algn="ctr">
              <a:lnSpc>
                <a:spcPts val="1350"/>
              </a:lnSpc>
            </a:pPr>
            <a:r>
              <a:rPr sz="1150" spc="-30" dirty="0">
                <a:solidFill>
                  <a:srgbClr val="FFFFFF"/>
                </a:solidFill>
                <a:latin typeface="Arial"/>
                <a:cs typeface="Arial"/>
              </a:rPr>
              <a:t>/ZIPKIN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4713322" y="254621"/>
            <a:ext cx="5219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1650" spc="-70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50" spc="-1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-2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10635697" y="768981"/>
            <a:ext cx="8982710" cy="1206500"/>
            <a:chOff x="10635697" y="768981"/>
            <a:chExt cx="8982710" cy="1206500"/>
          </a:xfrm>
        </p:grpSpPr>
        <p:sp>
          <p:nvSpPr>
            <p:cNvPr id="125" name="object 125"/>
            <p:cNvSpPr/>
            <p:nvPr/>
          </p:nvSpPr>
          <p:spPr>
            <a:xfrm>
              <a:off x="18210964" y="768981"/>
              <a:ext cx="1407286" cy="120621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635697" y="900757"/>
              <a:ext cx="837670" cy="83767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3660840" y="1124437"/>
              <a:ext cx="2824480" cy="264795"/>
            </a:xfrm>
            <a:custGeom>
              <a:avLst/>
              <a:gdLst/>
              <a:ahLst/>
              <a:cxnLst/>
              <a:rect l="l" t="t" r="r" b="b"/>
              <a:pathLst>
                <a:path w="2824480" h="264794">
                  <a:moveTo>
                    <a:pt x="2369666" y="0"/>
                  </a:moveTo>
                  <a:lnTo>
                    <a:pt x="454331" y="0"/>
                  </a:lnTo>
                  <a:lnTo>
                    <a:pt x="387202" y="1435"/>
                  </a:lnTo>
                  <a:lnTo>
                    <a:pt x="323128" y="5605"/>
                  </a:lnTo>
                  <a:lnTo>
                    <a:pt x="262813" y="12305"/>
                  </a:lnTo>
                  <a:lnTo>
                    <a:pt x="206960" y="21329"/>
                  </a:lnTo>
                  <a:lnTo>
                    <a:pt x="156272" y="32474"/>
                  </a:lnTo>
                  <a:lnTo>
                    <a:pt x="111452" y="45534"/>
                  </a:lnTo>
                  <a:lnTo>
                    <a:pt x="73205" y="60304"/>
                  </a:lnTo>
                  <a:lnTo>
                    <a:pt x="19239" y="94157"/>
                  </a:lnTo>
                  <a:lnTo>
                    <a:pt x="0" y="132393"/>
                  </a:lnTo>
                  <a:lnTo>
                    <a:pt x="4926" y="151955"/>
                  </a:lnTo>
                  <a:lnTo>
                    <a:pt x="42232" y="188200"/>
                  </a:lnTo>
                  <a:lnTo>
                    <a:pt x="111452" y="219244"/>
                  </a:lnTo>
                  <a:lnTo>
                    <a:pt x="156272" y="232303"/>
                  </a:lnTo>
                  <a:lnTo>
                    <a:pt x="206960" y="243448"/>
                  </a:lnTo>
                  <a:lnTo>
                    <a:pt x="262813" y="252472"/>
                  </a:lnTo>
                  <a:lnTo>
                    <a:pt x="323128" y="259171"/>
                  </a:lnTo>
                  <a:lnTo>
                    <a:pt x="387202" y="263341"/>
                  </a:lnTo>
                  <a:lnTo>
                    <a:pt x="454331" y="264777"/>
                  </a:lnTo>
                  <a:lnTo>
                    <a:pt x="2369666" y="264777"/>
                  </a:lnTo>
                  <a:lnTo>
                    <a:pt x="2436818" y="263341"/>
                  </a:lnTo>
                  <a:lnTo>
                    <a:pt x="2500907" y="259171"/>
                  </a:lnTo>
                  <a:lnTo>
                    <a:pt x="2561229" y="252472"/>
                  </a:lnTo>
                  <a:lnTo>
                    <a:pt x="2617083" y="243448"/>
                  </a:lnTo>
                  <a:lnTo>
                    <a:pt x="2667768" y="232303"/>
                  </a:lnTo>
                  <a:lnTo>
                    <a:pt x="2712580" y="219244"/>
                  </a:lnTo>
                  <a:lnTo>
                    <a:pt x="2750818" y="204475"/>
                  </a:lnTo>
                  <a:lnTo>
                    <a:pt x="2804767" y="170625"/>
                  </a:lnTo>
                  <a:lnTo>
                    <a:pt x="2823997" y="132393"/>
                  </a:lnTo>
                  <a:lnTo>
                    <a:pt x="2819073" y="112829"/>
                  </a:lnTo>
                  <a:lnTo>
                    <a:pt x="2781781" y="76580"/>
                  </a:lnTo>
                  <a:lnTo>
                    <a:pt x="2712580" y="45534"/>
                  </a:lnTo>
                  <a:lnTo>
                    <a:pt x="2667768" y="32474"/>
                  </a:lnTo>
                  <a:lnTo>
                    <a:pt x="2617083" y="21329"/>
                  </a:lnTo>
                  <a:lnTo>
                    <a:pt x="2561229" y="12305"/>
                  </a:lnTo>
                  <a:lnTo>
                    <a:pt x="2500907" y="5605"/>
                  </a:lnTo>
                  <a:lnTo>
                    <a:pt x="2436818" y="1435"/>
                  </a:lnTo>
                  <a:lnTo>
                    <a:pt x="2369666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14117180" y="757328"/>
            <a:ext cx="1917064" cy="61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300" spc="-35" dirty="0">
                <a:solidFill>
                  <a:srgbClr val="FFFFFF"/>
                </a:solidFill>
                <a:latin typeface="Arial"/>
                <a:cs typeface="Arial"/>
              </a:rPr>
              <a:t>SAMPLE BOOKINFO</a:t>
            </a:r>
            <a:r>
              <a:rPr sz="1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4240698" y="712439"/>
            <a:ext cx="5049520" cy="1206500"/>
            <a:chOff x="4240698" y="712439"/>
            <a:chExt cx="5049520" cy="1206500"/>
          </a:xfrm>
        </p:grpSpPr>
        <p:sp>
          <p:nvSpPr>
            <p:cNvPr id="130" name="object 130"/>
            <p:cNvSpPr/>
            <p:nvPr/>
          </p:nvSpPr>
          <p:spPr>
            <a:xfrm>
              <a:off x="7882849" y="712439"/>
              <a:ext cx="1407286" cy="120623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240698" y="939992"/>
              <a:ext cx="837670" cy="83767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94033"/>
            <a:ext cx="1241425" cy="2520950"/>
          </a:xfrm>
          <a:custGeom>
            <a:avLst/>
            <a:gdLst/>
            <a:ahLst/>
            <a:cxnLst/>
            <a:rect l="l" t="t" r="r" b="b"/>
            <a:pathLst>
              <a:path w="1241425" h="2520950">
                <a:moveTo>
                  <a:pt x="0" y="2520572"/>
                </a:moveTo>
                <a:lnTo>
                  <a:pt x="0" y="0"/>
                </a:lnTo>
                <a:lnTo>
                  <a:pt x="1241292" y="0"/>
                </a:lnTo>
                <a:lnTo>
                  <a:pt x="1241292" y="2520572"/>
                </a:lnTo>
                <a:lnTo>
                  <a:pt x="0" y="2520572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86054" y="5549811"/>
            <a:ext cx="3069590" cy="1300480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 marR="5080">
              <a:lnSpc>
                <a:spcPct val="79800"/>
              </a:lnSpc>
              <a:spcBef>
                <a:spcPts val="1230"/>
              </a:spcBef>
            </a:pPr>
            <a:r>
              <a:rPr sz="4650" spc="-90" dirty="0">
                <a:solidFill>
                  <a:srgbClr val="0F3659"/>
                </a:solidFill>
                <a:latin typeface="Arial"/>
                <a:cs typeface="Arial"/>
              </a:rPr>
              <a:t>Istio  </a:t>
            </a:r>
            <a:r>
              <a:rPr sz="4650" spc="-170" dirty="0">
                <a:solidFill>
                  <a:srgbClr val="0F3659"/>
                </a:solidFill>
                <a:latin typeface="Arial"/>
                <a:cs typeface="Arial"/>
              </a:rPr>
              <a:t>Ar</a:t>
            </a:r>
            <a:r>
              <a:rPr sz="4650" spc="-30" dirty="0">
                <a:solidFill>
                  <a:srgbClr val="0F3659"/>
                </a:solidFill>
                <a:latin typeface="Arial"/>
                <a:cs typeface="Arial"/>
              </a:rPr>
              <a:t>chitectu</a:t>
            </a:r>
            <a:r>
              <a:rPr sz="4650" spc="-110" dirty="0">
                <a:solidFill>
                  <a:srgbClr val="0F3659"/>
                </a:solidFill>
                <a:latin typeface="Arial"/>
                <a:cs typeface="Arial"/>
              </a:rPr>
              <a:t>r</a:t>
            </a:r>
            <a:r>
              <a:rPr sz="4650" spc="-175" dirty="0">
                <a:solidFill>
                  <a:srgbClr val="0F3659"/>
                </a:solidFill>
                <a:latin typeface="Arial"/>
                <a:cs typeface="Arial"/>
              </a:rPr>
              <a:t>e</a:t>
            </a:r>
            <a:endParaRPr sz="46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16228" y="1434961"/>
            <a:ext cx="13113385" cy="7284084"/>
            <a:chOff x="5916228" y="1434961"/>
            <a:chExt cx="13113385" cy="7284084"/>
          </a:xfrm>
        </p:grpSpPr>
        <p:sp>
          <p:nvSpPr>
            <p:cNvPr id="5" name="object 5"/>
            <p:cNvSpPr/>
            <p:nvPr/>
          </p:nvSpPr>
          <p:spPr>
            <a:xfrm>
              <a:off x="5916228" y="1434961"/>
              <a:ext cx="13113385" cy="7284084"/>
            </a:xfrm>
            <a:custGeom>
              <a:avLst/>
              <a:gdLst/>
              <a:ahLst/>
              <a:cxnLst/>
              <a:rect l="l" t="t" r="r" b="b"/>
              <a:pathLst>
                <a:path w="13113385" h="7284084">
                  <a:moveTo>
                    <a:pt x="13112930" y="0"/>
                  </a:moveTo>
                  <a:lnTo>
                    <a:pt x="0" y="0"/>
                  </a:lnTo>
                  <a:lnTo>
                    <a:pt x="0" y="7283579"/>
                  </a:lnTo>
                  <a:lnTo>
                    <a:pt x="13112930" y="7283579"/>
                  </a:lnTo>
                  <a:lnTo>
                    <a:pt x="13112930" y="0"/>
                  </a:lnTo>
                  <a:close/>
                </a:path>
              </a:pathLst>
            </a:custGeom>
            <a:solidFill>
              <a:srgbClr val="CBCBCB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85656" y="4263336"/>
              <a:ext cx="2701925" cy="3999229"/>
            </a:xfrm>
            <a:custGeom>
              <a:avLst/>
              <a:gdLst/>
              <a:ahLst/>
              <a:cxnLst/>
              <a:rect l="l" t="t" r="r" b="b"/>
              <a:pathLst>
                <a:path w="2701925" h="3999229">
                  <a:moveTo>
                    <a:pt x="2251523" y="0"/>
                  </a:moveTo>
                  <a:lnTo>
                    <a:pt x="450321" y="0"/>
                  </a:lnTo>
                  <a:lnTo>
                    <a:pt x="401254" y="2642"/>
                  </a:lnTo>
                  <a:lnTo>
                    <a:pt x="353717" y="10386"/>
                  </a:lnTo>
                  <a:lnTo>
                    <a:pt x="307985" y="22957"/>
                  </a:lnTo>
                  <a:lnTo>
                    <a:pt x="264333" y="40081"/>
                  </a:lnTo>
                  <a:lnTo>
                    <a:pt x="223036" y="61482"/>
                  </a:lnTo>
                  <a:lnTo>
                    <a:pt x="184367" y="86886"/>
                  </a:lnTo>
                  <a:lnTo>
                    <a:pt x="148603" y="116018"/>
                  </a:lnTo>
                  <a:lnTo>
                    <a:pt x="116018" y="148603"/>
                  </a:lnTo>
                  <a:lnTo>
                    <a:pt x="86886" y="184367"/>
                  </a:lnTo>
                  <a:lnTo>
                    <a:pt x="61482" y="223036"/>
                  </a:lnTo>
                  <a:lnTo>
                    <a:pt x="40081" y="264333"/>
                  </a:lnTo>
                  <a:lnTo>
                    <a:pt x="22957" y="307985"/>
                  </a:lnTo>
                  <a:lnTo>
                    <a:pt x="10386" y="353717"/>
                  </a:lnTo>
                  <a:lnTo>
                    <a:pt x="2642" y="401254"/>
                  </a:lnTo>
                  <a:lnTo>
                    <a:pt x="0" y="450321"/>
                  </a:lnTo>
                  <a:lnTo>
                    <a:pt x="0" y="3548698"/>
                  </a:lnTo>
                  <a:lnTo>
                    <a:pt x="2642" y="3597765"/>
                  </a:lnTo>
                  <a:lnTo>
                    <a:pt x="10386" y="3645302"/>
                  </a:lnTo>
                  <a:lnTo>
                    <a:pt x="22957" y="3691034"/>
                  </a:lnTo>
                  <a:lnTo>
                    <a:pt x="40081" y="3734686"/>
                  </a:lnTo>
                  <a:lnTo>
                    <a:pt x="61482" y="3775983"/>
                  </a:lnTo>
                  <a:lnTo>
                    <a:pt x="86886" y="3814651"/>
                  </a:lnTo>
                  <a:lnTo>
                    <a:pt x="116018" y="3850415"/>
                  </a:lnTo>
                  <a:lnTo>
                    <a:pt x="148603" y="3883001"/>
                  </a:lnTo>
                  <a:lnTo>
                    <a:pt x="184367" y="3912133"/>
                  </a:lnTo>
                  <a:lnTo>
                    <a:pt x="223036" y="3937537"/>
                  </a:lnTo>
                  <a:lnTo>
                    <a:pt x="264333" y="3958938"/>
                  </a:lnTo>
                  <a:lnTo>
                    <a:pt x="307985" y="3976061"/>
                  </a:lnTo>
                  <a:lnTo>
                    <a:pt x="353717" y="3988632"/>
                  </a:lnTo>
                  <a:lnTo>
                    <a:pt x="401254" y="3996377"/>
                  </a:lnTo>
                  <a:lnTo>
                    <a:pt x="450321" y="3999019"/>
                  </a:lnTo>
                  <a:lnTo>
                    <a:pt x="2251523" y="3999019"/>
                  </a:lnTo>
                  <a:lnTo>
                    <a:pt x="2300590" y="3996377"/>
                  </a:lnTo>
                  <a:lnTo>
                    <a:pt x="2348127" y="3988632"/>
                  </a:lnTo>
                  <a:lnTo>
                    <a:pt x="2393859" y="3976061"/>
                  </a:lnTo>
                  <a:lnTo>
                    <a:pt x="2437510" y="3958938"/>
                  </a:lnTo>
                  <a:lnTo>
                    <a:pt x="2478808" y="3937537"/>
                  </a:lnTo>
                  <a:lnTo>
                    <a:pt x="2517476" y="3912133"/>
                  </a:lnTo>
                  <a:lnTo>
                    <a:pt x="2553240" y="3883001"/>
                  </a:lnTo>
                  <a:lnTo>
                    <a:pt x="2585826" y="3850415"/>
                  </a:lnTo>
                  <a:lnTo>
                    <a:pt x="2614958" y="3814651"/>
                  </a:lnTo>
                  <a:lnTo>
                    <a:pt x="2640362" y="3775983"/>
                  </a:lnTo>
                  <a:lnTo>
                    <a:pt x="2661763" y="3734686"/>
                  </a:lnTo>
                  <a:lnTo>
                    <a:pt x="2678886" y="3691034"/>
                  </a:lnTo>
                  <a:lnTo>
                    <a:pt x="2691457" y="3645302"/>
                  </a:lnTo>
                  <a:lnTo>
                    <a:pt x="2699201" y="3597765"/>
                  </a:lnTo>
                  <a:lnTo>
                    <a:pt x="2701844" y="3548698"/>
                  </a:lnTo>
                  <a:lnTo>
                    <a:pt x="2701844" y="450321"/>
                  </a:lnTo>
                  <a:lnTo>
                    <a:pt x="2699201" y="401254"/>
                  </a:lnTo>
                  <a:lnTo>
                    <a:pt x="2691457" y="353717"/>
                  </a:lnTo>
                  <a:lnTo>
                    <a:pt x="2678886" y="307985"/>
                  </a:lnTo>
                  <a:lnTo>
                    <a:pt x="2661763" y="264333"/>
                  </a:lnTo>
                  <a:lnTo>
                    <a:pt x="2640362" y="223036"/>
                  </a:lnTo>
                  <a:lnTo>
                    <a:pt x="2614958" y="184367"/>
                  </a:lnTo>
                  <a:lnTo>
                    <a:pt x="2585826" y="148603"/>
                  </a:lnTo>
                  <a:lnTo>
                    <a:pt x="2553240" y="116018"/>
                  </a:lnTo>
                  <a:lnTo>
                    <a:pt x="2517476" y="86886"/>
                  </a:lnTo>
                  <a:lnTo>
                    <a:pt x="2478808" y="61482"/>
                  </a:lnTo>
                  <a:lnTo>
                    <a:pt x="2437510" y="40081"/>
                  </a:lnTo>
                  <a:lnTo>
                    <a:pt x="2393859" y="22957"/>
                  </a:lnTo>
                  <a:lnTo>
                    <a:pt x="2348127" y="10386"/>
                  </a:lnTo>
                  <a:lnTo>
                    <a:pt x="2300590" y="2642"/>
                  </a:lnTo>
                  <a:lnTo>
                    <a:pt x="225152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16055" y="4607482"/>
              <a:ext cx="1868170" cy="3147695"/>
            </a:xfrm>
            <a:custGeom>
              <a:avLst/>
              <a:gdLst/>
              <a:ahLst/>
              <a:cxnLst/>
              <a:rect l="l" t="t" r="r" b="b"/>
              <a:pathLst>
                <a:path w="1868170" h="3147695">
                  <a:moveTo>
                    <a:pt x="1556455" y="0"/>
                  </a:moveTo>
                  <a:lnTo>
                    <a:pt x="311299" y="0"/>
                  </a:lnTo>
                  <a:lnTo>
                    <a:pt x="265296" y="3375"/>
                  </a:lnTo>
                  <a:lnTo>
                    <a:pt x="221389" y="13179"/>
                  </a:lnTo>
                  <a:lnTo>
                    <a:pt x="180060" y="28931"/>
                  </a:lnTo>
                  <a:lnTo>
                    <a:pt x="141790" y="50150"/>
                  </a:lnTo>
                  <a:lnTo>
                    <a:pt x="107061" y="76353"/>
                  </a:lnTo>
                  <a:lnTo>
                    <a:pt x="76354" y="107059"/>
                  </a:lnTo>
                  <a:lnTo>
                    <a:pt x="50150" y="141788"/>
                  </a:lnTo>
                  <a:lnTo>
                    <a:pt x="28931" y="180056"/>
                  </a:lnTo>
                  <a:lnTo>
                    <a:pt x="13179" y="221384"/>
                  </a:lnTo>
                  <a:lnTo>
                    <a:pt x="3375" y="265288"/>
                  </a:lnTo>
                  <a:lnTo>
                    <a:pt x="0" y="311288"/>
                  </a:lnTo>
                  <a:lnTo>
                    <a:pt x="0" y="2835934"/>
                  </a:lnTo>
                  <a:lnTo>
                    <a:pt x="3375" y="2881937"/>
                  </a:lnTo>
                  <a:lnTo>
                    <a:pt x="13179" y="2925844"/>
                  </a:lnTo>
                  <a:lnTo>
                    <a:pt x="28931" y="2967173"/>
                  </a:lnTo>
                  <a:lnTo>
                    <a:pt x="50150" y="3005443"/>
                  </a:lnTo>
                  <a:lnTo>
                    <a:pt x="76354" y="3040172"/>
                  </a:lnTo>
                  <a:lnTo>
                    <a:pt x="107061" y="3070879"/>
                  </a:lnTo>
                  <a:lnTo>
                    <a:pt x="141790" y="3097083"/>
                  </a:lnTo>
                  <a:lnTo>
                    <a:pt x="180060" y="3118302"/>
                  </a:lnTo>
                  <a:lnTo>
                    <a:pt x="221389" y="3134054"/>
                  </a:lnTo>
                  <a:lnTo>
                    <a:pt x="265296" y="3143858"/>
                  </a:lnTo>
                  <a:lnTo>
                    <a:pt x="311299" y="3147234"/>
                  </a:lnTo>
                  <a:lnTo>
                    <a:pt x="1556455" y="3147234"/>
                  </a:lnTo>
                  <a:lnTo>
                    <a:pt x="1602455" y="3143858"/>
                  </a:lnTo>
                  <a:lnTo>
                    <a:pt x="1646360" y="3134054"/>
                  </a:lnTo>
                  <a:lnTo>
                    <a:pt x="1687689" y="3118302"/>
                  </a:lnTo>
                  <a:lnTo>
                    <a:pt x="1725959" y="3097083"/>
                  </a:lnTo>
                  <a:lnTo>
                    <a:pt x="1760688" y="3070879"/>
                  </a:lnTo>
                  <a:lnTo>
                    <a:pt x="1791396" y="3040172"/>
                  </a:lnTo>
                  <a:lnTo>
                    <a:pt x="1817601" y="3005443"/>
                  </a:lnTo>
                  <a:lnTo>
                    <a:pt x="1838820" y="2967173"/>
                  </a:lnTo>
                  <a:lnTo>
                    <a:pt x="1854574" y="2925844"/>
                  </a:lnTo>
                  <a:lnTo>
                    <a:pt x="1864379" y="2881937"/>
                  </a:lnTo>
                  <a:lnTo>
                    <a:pt x="1867754" y="2835934"/>
                  </a:lnTo>
                  <a:lnTo>
                    <a:pt x="1867754" y="311288"/>
                  </a:lnTo>
                  <a:lnTo>
                    <a:pt x="1864379" y="265288"/>
                  </a:lnTo>
                  <a:lnTo>
                    <a:pt x="1854574" y="221384"/>
                  </a:lnTo>
                  <a:lnTo>
                    <a:pt x="1838820" y="180056"/>
                  </a:lnTo>
                  <a:lnTo>
                    <a:pt x="1817601" y="141788"/>
                  </a:lnTo>
                  <a:lnTo>
                    <a:pt x="1791396" y="107059"/>
                  </a:lnTo>
                  <a:lnTo>
                    <a:pt x="1760688" y="76353"/>
                  </a:lnTo>
                  <a:lnTo>
                    <a:pt x="1725959" y="50150"/>
                  </a:lnTo>
                  <a:lnTo>
                    <a:pt x="1687689" y="28931"/>
                  </a:lnTo>
                  <a:lnTo>
                    <a:pt x="1646360" y="13179"/>
                  </a:lnTo>
                  <a:lnTo>
                    <a:pt x="1602455" y="3375"/>
                  </a:lnTo>
                  <a:lnTo>
                    <a:pt x="1556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16061" y="4607483"/>
              <a:ext cx="1868170" cy="3147695"/>
            </a:xfrm>
            <a:custGeom>
              <a:avLst/>
              <a:gdLst/>
              <a:ahLst/>
              <a:cxnLst/>
              <a:rect l="l" t="t" r="r" b="b"/>
              <a:pathLst>
                <a:path w="1868170" h="3147695">
                  <a:moveTo>
                    <a:pt x="1556450" y="0"/>
                  </a:moveTo>
                  <a:lnTo>
                    <a:pt x="1602451" y="3375"/>
                  </a:lnTo>
                  <a:lnTo>
                    <a:pt x="1646357" y="13180"/>
                  </a:lnTo>
                  <a:lnTo>
                    <a:pt x="1687686" y="28932"/>
                  </a:lnTo>
                  <a:lnTo>
                    <a:pt x="1725955" y="50152"/>
                  </a:lnTo>
                  <a:lnTo>
                    <a:pt x="1760685" y="76356"/>
                  </a:lnTo>
                  <a:lnTo>
                    <a:pt x="1791392" y="107063"/>
                  </a:lnTo>
                  <a:lnTo>
                    <a:pt x="1817596" y="141793"/>
                  </a:lnTo>
                  <a:lnTo>
                    <a:pt x="1838815" y="180062"/>
                  </a:lnTo>
                  <a:lnTo>
                    <a:pt x="1854568" y="221391"/>
                  </a:lnTo>
                  <a:lnTo>
                    <a:pt x="1864373" y="265296"/>
                  </a:lnTo>
                  <a:lnTo>
                    <a:pt x="1867748" y="311298"/>
                  </a:lnTo>
                  <a:lnTo>
                    <a:pt x="1867748" y="2835942"/>
                  </a:lnTo>
                  <a:lnTo>
                    <a:pt x="1864373" y="2881942"/>
                  </a:lnTo>
                  <a:lnTo>
                    <a:pt x="1854568" y="2925847"/>
                  </a:lnTo>
                  <a:lnTo>
                    <a:pt x="1838815" y="2967175"/>
                  </a:lnTo>
                  <a:lnTo>
                    <a:pt x="1817596" y="3005445"/>
                  </a:lnTo>
                  <a:lnTo>
                    <a:pt x="1791392" y="3040174"/>
                  </a:lnTo>
                  <a:lnTo>
                    <a:pt x="1760685" y="3070882"/>
                  </a:lnTo>
                  <a:lnTo>
                    <a:pt x="1725955" y="3097087"/>
                  </a:lnTo>
                  <a:lnTo>
                    <a:pt x="1687686" y="3118306"/>
                  </a:lnTo>
                  <a:lnTo>
                    <a:pt x="1646357" y="3134060"/>
                  </a:lnTo>
                  <a:lnTo>
                    <a:pt x="1602451" y="3143865"/>
                  </a:lnTo>
                  <a:lnTo>
                    <a:pt x="1556450" y="3147240"/>
                  </a:lnTo>
                  <a:lnTo>
                    <a:pt x="311298" y="3147240"/>
                  </a:lnTo>
                  <a:lnTo>
                    <a:pt x="265296" y="3143865"/>
                  </a:lnTo>
                  <a:lnTo>
                    <a:pt x="221390" y="3134060"/>
                  </a:lnTo>
                  <a:lnTo>
                    <a:pt x="180061" y="3118306"/>
                  </a:lnTo>
                  <a:lnTo>
                    <a:pt x="141791" y="3097087"/>
                  </a:lnTo>
                  <a:lnTo>
                    <a:pt x="107062" y="3070882"/>
                  </a:lnTo>
                  <a:lnTo>
                    <a:pt x="76355" y="3040174"/>
                  </a:lnTo>
                  <a:lnTo>
                    <a:pt x="50151" y="3005445"/>
                  </a:lnTo>
                  <a:lnTo>
                    <a:pt x="28932" y="2967175"/>
                  </a:lnTo>
                  <a:lnTo>
                    <a:pt x="13179" y="2925847"/>
                  </a:lnTo>
                  <a:lnTo>
                    <a:pt x="3375" y="2881942"/>
                  </a:lnTo>
                  <a:lnTo>
                    <a:pt x="0" y="2835942"/>
                  </a:lnTo>
                  <a:lnTo>
                    <a:pt x="0" y="311298"/>
                  </a:lnTo>
                  <a:lnTo>
                    <a:pt x="3375" y="265296"/>
                  </a:lnTo>
                  <a:lnTo>
                    <a:pt x="13179" y="221391"/>
                  </a:lnTo>
                  <a:lnTo>
                    <a:pt x="28932" y="180062"/>
                  </a:lnTo>
                  <a:lnTo>
                    <a:pt x="50151" y="141793"/>
                  </a:lnTo>
                  <a:lnTo>
                    <a:pt x="76355" y="107063"/>
                  </a:lnTo>
                  <a:lnTo>
                    <a:pt x="107062" y="76356"/>
                  </a:lnTo>
                  <a:lnTo>
                    <a:pt x="141791" y="50152"/>
                  </a:lnTo>
                  <a:lnTo>
                    <a:pt x="180061" y="28932"/>
                  </a:lnTo>
                  <a:lnTo>
                    <a:pt x="221390" y="13180"/>
                  </a:lnTo>
                  <a:lnTo>
                    <a:pt x="265296" y="3375"/>
                  </a:lnTo>
                  <a:lnTo>
                    <a:pt x="311298" y="0"/>
                  </a:lnTo>
                  <a:lnTo>
                    <a:pt x="1556450" y="0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32190" y="4842878"/>
              <a:ext cx="1868170" cy="3049905"/>
            </a:xfrm>
            <a:custGeom>
              <a:avLst/>
              <a:gdLst/>
              <a:ahLst/>
              <a:cxnLst/>
              <a:rect l="l" t="t" r="r" b="b"/>
              <a:pathLst>
                <a:path w="1868170" h="3049904">
                  <a:moveTo>
                    <a:pt x="1556455" y="0"/>
                  </a:moveTo>
                  <a:lnTo>
                    <a:pt x="311299" y="0"/>
                  </a:lnTo>
                  <a:lnTo>
                    <a:pt x="265296" y="3375"/>
                  </a:lnTo>
                  <a:lnTo>
                    <a:pt x="221389" y="13179"/>
                  </a:lnTo>
                  <a:lnTo>
                    <a:pt x="180060" y="28931"/>
                  </a:lnTo>
                  <a:lnTo>
                    <a:pt x="141790" y="50150"/>
                  </a:lnTo>
                  <a:lnTo>
                    <a:pt x="107061" y="76354"/>
                  </a:lnTo>
                  <a:lnTo>
                    <a:pt x="76354" y="107061"/>
                  </a:lnTo>
                  <a:lnTo>
                    <a:pt x="50150" y="141790"/>
                  </a:lnTo>
                  <a:lnTo>
                    <a:pt x="28931" y="180060"/>
                  </a:lnTo>
                  <a:lnTo>
                    <a:pt x="13179" y="221389"/>
                  </a:lnTo>
                  <a:lnTo>
                    <a:pt x="3375" y="265296"/>
                  </a:lnTo>
                  <a:lnTo>
                    <a:pt x="0" y="311299"/>
                  </a:lnTo>
                  <a:lnTo>
                    <a:pt x="0" y="2738021"/>
                  </a:lnTo>
                  <a:lnTo>
                    <a:pt x="3375" y="2784024"/>
                  </a:lnTo>
                  <a:lnTo>
                    <a:pt x="13179" y="2827930"/>
                  </a:lnTo>
                  <a:lnTo>
                    <a:pt x="28931" y="2869259"/>
                  </a:lnTo>
                  <a:lnTo>
                    <a:pt x="50150" y="2907529"/>
                  </a:lnTo>
                  <a:lnTo>
                    <a:pt x="76354" y="2942259"/>
                  </a:lnTo>
                  <a:lnTo>
                    <a:pt x="107061" y="2972966"/>
                  </a:lnTo>
                  <a:lnTo>
                    <a:pt x="141790" y="2999170"/>
                  </a:lnTo>
                  <a:lnTo>
                    <a:pt x="180060" y="3020388"/>
                  </a:lnTo>
                  <a:lnTo>
                    <a:pt x="221389" y="3036141"/>
                  </a:lnTo>
                  <a:lnTo>
                    <a:pt x="265296" y="3045945"/>
                  </a:lnTo>
                  <a:lnTo>
                    <a:pt x="311299" y="3049320"/>
                  </a:lnTo>
                  <a:lnTo>
                    <a:pt x="1556455" y="3049320"/>
                  </a:lnTo>
                  <a:lnTo>
                    <a:pt x="1602455" y="3045945"/>
                  </a:lnTo>
                  <a:lnTo>
                    <a:pt x="1646360" y="3036141"/>
                  </a:lnTo>
                  <a:lnTo>
                    <a:pt x="1687689" y="3020388"/>
                  </a:lnTo>
                  <a:lnTo>
                    <a:pt x="1725959" y="2999170"/>
                  </a:lnTo>
                  <a:lnTo>
                    <a:pt x="1760688" y="2972966"/>
                  </a:lnTo>
                  <a:lnTo>
                    <a:pt x="1791396" y="2942259"/>
                  </a:lnTo>
                  <a:lnTo>
                    <a:pt x="1817601" y="2907529"/>
                  </a:lnTo>
                  <a:lnTo>
                    <a:pt x="1838820" y="2869259"/>
                  </a:lnTo>
                  <a:lnTo>
                    <a:pt x="1854574" y="2827930"/>
                  </a:lnTo>
                  <a:lnTo>
                    <a:pt x="1864379" y="2784024"/>
                  </a:lnTo>
                  <a:lnTo>
                    <a:pt x="1867754" y="2738021"/>
                  </a:lnTo>
                  <a:lnTo>
                    <a:pt x="1867754" y="311299"/>
                  </a:lnTo>
                  <a:lnTo>
                    <a:pt x="1864379" y="265296"/>
                  </a:lnTo>
                  <a:lnTo>
                    <a:pt x="1854574" y="221389"/>
                  </a:lnTo>
                  <a:lnTo>
                    <a:pt x="1838820" y="180060"/>
                  </a:lnTo>
                  <a:lnTo>
                    <a:pt x="1817601" y="141790"/>
                  </a:lnTo>
                  <a:lnTo>
                    <a:pt x="1791396" y="107061"/>
                  </a:lnTo>
                  <a:lnTo>
                    <a:pt x="1760688" y="76354"/>
                  </a:lnTo>
                  <a:lnTo>
                    <a:pt x="1725959" y="50150"/>
                  </a:lnTo>
                  <a:lnTo>
                    <a:pt x="1687689" y="28931"/>
                  </a:lnTo>
                  <a:lnTo>
                    <a:pt x="1646360" y="13179"/>
                  </a:lnTo>
                  <a:lnTo>
                    <a:pt x="1602455" y="3375"/>
                  </a:lnTo>
                  <a:lnTo>
                    <a:pt x="1556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32195" y="4842878"/>
              <a:ext cx="1868170" cy="3049905"/>
            </a:xfrm>
            <a:custGeom>
              <a:avLst/>
              <a:gdLst/>
              <a:ahLst/>
              <a:cxnLst/>
              <a:rect l="l" t="t" r="r" b="b"/>
              <a:pathLst>
                <a:path w="1868170" h="3049904">
                  <a:moveTo>
                    <a:pt x="1556449" y="0"/>
                  </a:moveTo>
                  <a:lnTo>
                    <a:pt x="1602451" y="3375"/>
                  </a:lnTo>
                  <a:lnTo>
                    <a:pt x="1646356" y="13180"/>
                  </a:lnTo>
                  <a:lnTo>
                    <a:pt x="1687685" y="28932"/>
                  </a:lnTo>
                  <a:lnTo>
                    <a:pt x="1725955" y="50152"/>
                  </a:lnTo>
                  <a:lnTo>
                    <a:pt x="1760684" y="76356"/>
                  </a:lnTo>
                  <a:lnTo>
                    <a:pt x="1791392" y="107063"/>
                  </a:lnTo>
                  <a:lnTo>
                    <a:pt x="1817596" y="141793"/>
                  </a:lnTo>
                  <a:lnTo>
                    <a:pt x="1838815" y="180062"/>
                  </a:lnTo>
                  <a:lnTo>
                    <a:pt x="1854568" y="221391"/>
                  </a:lnTo>
                  <a:lnTo>
                    <a:pt x="1864373" y="265297"/>
                  </a:lnTo>
                  <a:lnTo>
                    <a:pt x="1867748" y="311298"/>
                  </a:lnTo>
                  <a:lnTo>
                    <a:pt x="1867748" y="2738019"/>
                  </a:lnTo>
                  <a:lnTo>
                    <a:pt x="1864373" y="2784021"/>
                  </a:lnTo>
                  <a:lnTo>
                    <a:pt x="1854568" y="2827927"/>
                  </a:lnTo>
                  <a:lnTo>
                    <a:pt x="1838815" y="2869256"/>
                  </a:lnTo>
                  <a:lnTo>
                    <a:pt x="1817596" y="2907525"/>
                  </a:lnTo>
                  <a:lnTo>
                    <a:pt x="1791392" y="2942255"/>
                  </a:lnTo>
                  <a:lnTo>
                    <a:pt x="1760684" y="2972962"/>
                  </a:lnTo>
                  <a:lnTo>
                    <a:pt x="1725955" y="2999166"/>
                  </a:lnTo>
                  <a:lnTo>
                    <a:pt x="1687685" y="3020385"/>
                  </a:lnTo>
                  <a:lnTo>
                    <a:pt x="1646356" y="3036137"/>
                  </a:lnTo>
                  <a:lnTo>
                    <a:pt x="1602451" y="3045942"/>
                  </a:lnTo>
                  <a:lnTo>
                    <a:pt x="1556449" y="3049317"/>
                  </a:lnTo>
                  <a:lnTo>
                    <a:pt x="311298" y="3049317"/>
                  </a:lnTo>
                  <a:lnTo>
                    <a:pt x="265296" y="3045942"/>
                  </a:lnTo>
                  <a:lnTo>
                    <a:pt x="221390" y="3036137"/>
                  </a:lnTo>
                  <a:lnTo>
                    <a:pt x="180061" y="3020385"/>
                  </a:lnTo>
                  <a:lnTo>
                    <a:pt x="141791" y="2999166"/>
                  </a:lnTo>
                  <a:lnTo>
                    <a:pt x="107062" y="2972962"/>
                  </a:lnTo>
                  <a:lnTo>
                    <a:pt x="76355" y="2942255"/>
                  </a:lnTo>
                  <a:lnTo>
                    <a:pt x="50151" y="2907525"/>
                  </a:lnTo>
                  <a:lnTo>
                    <a:pt x="28932" y="2869256"/>
                  </a:lnTo>
                  <a:lnTo>
                    <a:pt x="13179" y="2827927"/>
                  </a:lnTo>
                  <a:lnTo>
                    <a:pt x="3375" y="2784021"/>
                  </a:lnTo>
                  <a:lnTo>
                    <a:pt x="0" y="2738019"/>
                  </a:lnTo>
                  <a:lnTo>
                    <a:pt x="0" y="311298"/>
                  </a:lnTo>
                  <a:lnTo>
                    <a:pt x="3375" y="265297"/>
                  </a:lnTo>
                  <a:lnTo>
                    <a:pt x="13179" y="221391"/>
                  </a:lnTo>
                  <a:lnTo>
                    <a:pt x="28932" y="180062"/>
                  </a:lnTo>
                  <a:lnTo>
                    <a:pt x="50151" y="141793"/>
                  </a:lnTo>
                  <a:lnTo>
                    <a:pt x="76355" y="107063"/>
                  </a:lnTo>
                  <a:lnTo>
                    <a:pt x="107062" y="76356"/>
                  </a:lnTo>
                  <a:lnTo>
                    <a:pt x="141791" y="50152"/>
                  </a:lnTo>
                  <a:lnTo>
                    <a:pt x="180061" y="28932"/>
                  </a:lnTo>
                  <a:lnTo>
                    <a:pt x="221390" y="13180"/>
                  </a:lnTo>
                  <a:lnTo>
                    <a:pt x="265296" y="3375"/>
                  </a:lnTo>
                  <a:lnTo>
                    <a:pt x="311298" y="0"/>
                  </a:lnTo>
                  <a:lnTo>
                    <a:pt x="1556449" y="0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86658" y="5077835"/>
              <a:ext cx="1868170" cy="2899410"/>
            </a:xfrm>
            <a:custGeom>
              <a:avLst/>
              <a:gdLst/>
              <a:ahLst/>
              <a:cxnLst/>
              <a:rect l="l" t="t" r="r" b="b"/>
              <a:pathLst>
                <a:path w="1868170" h="2899409">
                  <a:moveTo>
                    <a:pt x="1556455" y="0"/>
                  </a:moveTo>
                  <a:lnTo>
                    <a:pt x="311299" y="0"/>
                  </a:lnTo>
                  <a:lnTo>
                    <a:pt x="265296" y="3375"/>
                  </a:lnTo>
                  <a:lnTo>
                    <a:pt x="221389" y="13180"/>
                  </a:lnTo>
                  <a:lnTo>
                    <a:pt x="180060" y="28933"/>
                  </a:lnTo>
                  <a:lnTo>
                    <a:pt x="141790" y="50153"/>
                  </a:lnTo>
                  <a:lnTo>
                    <a:pt x="107061" y="76358"/>
                  </a:lnTo>
                  <a:lnTo>
                    <a:pt x="76354" y="107065"/>
                  </a:lnTo>
                  <a:lnTo>
                    <a:pt x="50150" y="141795"/>
                  </a:lnTo>
                  <a:lnTo>
                    <a:pt x="28931" y="180065"/>
                  </a:lnTo>
                  <a:lnTo>
                    <a:pt x="13179" y="221393"/>
                  </a:lnTo>
                  <a:lnTo>
                    <a:pt x="3375" y="265298"/>
                  </a:lnTo>
                  <a:lnTo>
                    <a:pt x="0" y="311299"/>
                  </a:lnTo>
                  <a:lnTo>
                    <a:pt x="0" y="2587544"/>
                  </a:lnTo>
                  <a:lnTo>
                    <a:pt x="3375" y="2633544"/>
                  </a:lnTo>
                  <a:lnTo>
                    <a:pt x="13179" y="2677449"/>
                  </a:lnTo>
                  <a:lnTo>
                    <a:pt x="28931" y="2718776"/>
                  </a:lnTo>
                  <a:lnTo>
                    <a:pt x="50150" y="2757044"/>
                  </a:lnTo>
                  <a:lnTo>
                    <a:pt x="76354" y="2791773"/>
                  </a:lnTo>
                  <a:lnTo>
                    <a:pt x="107061" y="2822479"/>
                  </a:lnTo>
                  <a:lnTo>
                    <a:pt x="141790" y="2848682"/>
                  </a:lnTo>
                  <a:lnTo>
                    <a:pt x="180060" y="2869901"/>
                  </a:lnTo>
                  <a:lnTo>
                    <a:pt x="221389" y="2885653"/>
                  </a:lnTo>
                  <a:lnTo>
                    <a:pt x="265296" y="2895458"/>
                  </a:lnTo>
                  <a:lnTo>
                    <a:pt x="311299" y="2898833"/>
                  </a:lnTo>
                  <a:lnTo>
                    <a:pt x="1556455" y="2898833"/>
                  </a:lnTo>
                  <a:lnTo>
                    <a:pt x="1602455" y="2895458"/>
                  </a:lnTo>
                  <a:lnTo>
                    <a:pt x="1646360" y="2885653"/>
                  </a:lnTo>
                  <a:lnTo>
                    <a:pt x="1687687" y="2869901"/>
                  </a:lnTo>
                  <a:lnTo>
                    <a:pt x="1725955" y="2848682"/>
                  </a:lnTo>
                  <a:lnTo>
                    <a:pt x="1760684" y="2822479"/>
                  </a:lnTo>
                  <a:lnTo>
                    <a:pt x="1791390" y="2791773"/>
                  </a:lnTo>
                  <a:lnTo>
                    <a:pt x="1817593" y="2757044"/>
                  </a:lnTo>
                  <a:lnTo>
                    <a:pt x="1838812" y="2718776"/>
                  </a:lnTo>
                  <a:lnTo>
                    <a:pt x="1854564" y="2677449"/>
                  </a:lnTo>
                  <a:lnTo>
                    <a:pt x="1864369" y="2633544"/>
                  </a:lnTo>
                  <a:lnTo>
                    <a:pt x="1867744" y="2587544"/>
                  </a:lnTo>
                  <a:lnTo>
                    <a:pt x="1867744" y="311299"/>
                  </a:lnTo>
                  <a:lnTo>
                    <a:pt x="1864369" y="265298"/>
                  </a:lnTo>
                  <a:lnTo>
                    <a:pt x="1854564" y="221393"/>
                  </a:lnTo>
                  <a:lnTo>
                    <a:pt x="1838812" y="180065"/>
                  </a:lnTo>
                  <a:lnTo>
                    <a:pt x="1817593" y="141795"/>
                  </a:lnTo>
                  <a:lnTo>
                    <a:pt x="1791390" y="107065"/>
                  </a:lnTo>
                  <a:lnTo>
                    <a:pt x="1760684" y="76358"/>
                  </a:lnTo>
                  <a:lnTo>
                    <a:pt x="1725955" y="50153"/>
                  </a:lnTo>
                  <a:lnTo>
                    <a:pt x="1687687" y="28933"/>
                  </a:lnTo>
                  <a:lnTo>
                    <a:pt x="1646360" y="13180"/>
                  </a:lnTo>
                  <a:lnTo>
                    <a:pt x="1602455" y="3375"/>
                  </a:lnTo>
                  <a:lnTo>
                    <a:pt x="1556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86653" y="5077835"/>
              <a:ext cx="1868170" cy="2899410"/>
            </a:xfrm>
            <a:custGeom>
              <a:avLst/>
              <a:gdLst/>
              <a:ahLst/>
              <a:cxnLst/>
              <a:rect l="l" t="t" r="r" b="b"/>
              <a:pathLst>
                <a:path w="1868170" h="2899409">
                  <a:moveTo>
                    <a:pt x="1556449" y="0"/>
                  </a:moveTo>
                  <a:lnTo>
                    <a:pt x="1602451" y="3375"/>
                  </a:lnTo>
                  <a:lnTo>
                    <a:pt x="1646356" y="13180"/>
                  </a:lnTo>
                  <a:lnTo>
                    <a:pt x="1687685" y="28932"/>
                  </a:lnTo>
                  <a:lnTo>
                    <a:pt x="1725955" y="50152"/>
                  </a:lnTo>
                  <a:lnTo>
                    <a:pt x="1760684" y="76356"/>
                  </a:lnTo>
                  <a:lnTo>
                    <a:pt x="1791392" y="107063"/>
                  </a:lnTo>
                  <a:lnTo>
                    <a:pt x="1817596" y="141793"/>
                  </a:lnTo>
                  <a:lnTo>
                    <a:pt x="1838815" y="180062"/>
                  </a:lnTo>
                  <a:lnTo>
                    <a:pt x="1854568" y="221391"/>
                  </a:lnTo>
                  <a:lnTo>
                    <a:pt x="1864373" y="265296"/>
                  </a:lnTo>
                  <a:lnTo>
                    <a:pt x="1867748" y="311298"/>
                  </a:lnTo>
                  <a:lnTo>
                    <a:pt x="1867748" y="2587535"/>
                  </a:lnTo>
                  <a:lnTo>
                    <a:pt x="1864373" y="2633537"/>
                  </a:lnTo>
                  <a:lnTo>
                    <a:pt x="1854568" y="2677443"/>
                  </a:lnTo>
                  <a:lnTo>
                    <a:pt x="1838815" y="2718772"/>
                  </a:lnTo>
                  <a:lnTo>
                    <a:pt x="1817596" y="2757041"/>
                  </a:lnTo>
                  <a:lnTo>
                    <a:pt x="1791392" y="2791770"/>
                  </a:lnTo>
                  <a:lnTo>
                    <a:pt x="1760684" y="2822478"/>
                  </a:lnTo>
                  <a:lnTo>
                    <a:pt x="1725955" y="2848682"/>
                  </a:lnTo>
                  <a:lnTo>
                    <a:pt x="1687685" y="2869901"/>
                  </a:lnTo>
                  <a:lnTo>
                    <a:pt x="1646356" y="2885653"/>
                  </a:lnTo>
                  <a:lnTo>
                    <a:pt x="1602451" y="2895458"/>
                  </a:lnTo>
                  <a:lnTo>
                    <a:pt x="1556449" y="2898833"/>
                  </a:lnTo>
                  <a:lnTo>
                    <a:pt x="311298" y="2898833"/>
                  </a:lnTo>
                  <a:lnTo>
                    <a:pt x="265296" y="2895458"/>
                  </a:lnTo>
                  <a:lnTo>
                    <a:pt x="221390" y="2885653"/>
                  </a:lnTo>
                  <a:lnTo>
                    <a:pt x="180061" y="2869901"/>
                  </a:lnTo>
                  <a:lnTo>
                    <a:pt x="141791" y="2848682"/>
                  </a:lnTo>
                  <a:lnTo>
                    <a:pt x="107062" y="2822478"/>
                  </a:lnTo>
                  <a:lnTo>
                    <a:pt x="76355" y="2791770"/>
                  </a:lnTo>
                  <a:lnTo>
                    <a:pt x="50151" y="2757041"/>
                  </a:lnTo>
                  <a:lnTo>
                    <a:pt x="28932" y="2718772"/>
                  </a:lnTo>
                  <a:lnTo>
                    <a:pt x="13179" y="2677443"/>
                  </a:lnTo>
                  <a:lnTo>
                    <a:pt x="3375" y="2633537"/>
                  </a:lnTo>
                  <a:lnTo>
                    <a:pt x="0" y="2587535"/>
                  </a:lnTo>
                  <a:lnTo>
                    <a:pt x="0" y="311298"/>
                  </a:lnTo>
                  <a:lnTo>
                    <a:pt x="3375" y="265296"/>
                  </a:lnTo>
                  <a:lnTo>
                    <a:pt x="13179" y="221391"/>
                  </a:lnTo>
                  <a:lnTo>
                    <a:pt x="28932" y="180062"/>
                  </a:lnTo>
                  <a:lnTo>
                    <a:pt x="50151" y="141793"/>
                  </a:lnTo>
                  <a:lnTo>
                    <a:pt x="76355" y="107063"/>
                  </a:lnTo>
                  <a:lnTo>
                    <a:pt x="107062" y="76356"/>
                  </a:lnTo>
                  <a:lnTo>
                    <a:pt x="141791" y="50152"/>
                  </a:lnTo>
                  <a:lnTo>
                    <a:pt x="180061" y="28932"/>
                  </a:lnTo>
                  <a:lnTo>
                    <a:pt x="221390" y="13180"/>
                  </a:lnTo>
                  <a:lnTo>
                    <a:pt x="265296" y="3375"/>
                  </a:lnTo>
                  <a:lnTo>
                    <a:pt x="311298" y="0"/>
                  </a:lnTo>
                  <a:lnTo>
                    <a:pt x="1556449" y="0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27533" y="7089930"/>
              <a:ext cx="1406525" cy="638810"/>
            </a:xfrm>
            <a:custGeom>
              <a:avLst/>
              <a:gdLst/>
              <a:ahLst/>
              <a:cxnLst/>
              <a:rect l="l" t="t" r="r" b="b"/>
              <a:pathLst>
                <a:path w="1406525" h="638809">
                  <a:moveTo>
                    <a:pt x="1299646" y="0"/>
                  </a:moveTo>
                  <a:lnTo>
                    <a:pt x="106447" y="0"/>
                  </a:lnTo>
                  <a:lnTo>
                    <a:pt x="65015" y="8366"/>
                  </a:lnTo>
                  <a:lnTo>
                    <a:pt x="31179" y="31180"/>
                  </a:lnTo>
                  <a:lnTo>
                    <a:pt x="8365" y="65019"/>
                  </a:lnTo>
                  <a:lnTo>
                    <a:pt x="0" y="106457"/>
                  </a:lnTo>
                  <a:lnTo>
                    <a:pt x="0" y="532256"/>
                  </a:lnTo>
                  <a:lnTo>
                    <a:pt x="8365" y="573687"/>
                  </a:lnTo>
                  <a:lnTo>
                    <a:pt x="31179" y="607523"/>
                  </a:lnTo>
                  <a:lnTo>
                    <a:pt x="65015" y="630337"/>
                  </a:lnTo>
                  <a:lnTo>
                    <a:pt x="106447" y="638703"/>
                  </a:lnTo>
                  <a:lnTo>
                    <a:pt x="1299646" y="638703"/>
                  </a:lnTo>
                  <a:lnTo>
                    <a:pt x="1341084" y="630337"/>
                  </a:lnTo>
                  <a:lnTo>
                    <a:pt x="1374922" y="607523"/>
                  </a:lnTo>
                  <a:lnTo>
                    <a:pt x="1397737" y="573687"/>
                  </a:lnTo>
                  <a:lnTo>
                    <a:pt x="1406103" y="532256"/>
                  </a:lnTo>
                  <a:lnTo>
                    <a:pt x="1406103" y="106457"/>
                  </a:lnTo>
                  <a:lnTo>
                    <a:pt x="1397737" y="65019"/>
                  </a:lnTo>
                  <a:lnTo>
                    <a:pt x="1374922" y="31180"/>
                  </a:lnTo>
                  <a:lnTo>
                    <a:pt x="1341084" y="8366"/>
                  </a:lnTo>
                  <a:lnTo>
                    <a:pt x="1299646" y="0"/>
                  </a:lnTo>
                  <a:close/>
                </a:path>
              </a:pathLst>
            </a:custGeom>
            <a:solidFill>
              <a:srgbClr val="E9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18772" y="7220671"/>
            <a:ext cx="641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Arial"/>
                <a:cs typeface="Arial"/>
              </a:rPr>
              <a:t>appA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49197" y="5683303"/>
            <a:ext cx="1384935" cy="659765"/>
          </a:xfrm>
          <a:custGeom>
            <a:avLst/>
            <a:gdLst/>
            <a:ahLst/>
            <a:cxnLst/>
            <a:rect l="l" t="t" r="r" b="b"/>
            <a:pathLst>
              <a:path w="1384934" h="659764">
                <a:moveTo>
                  <a:pt x="1274578" y="0"/>
                </a:moveTo>
                <a:lnTo>
                  <a:pt x="109871" y="0"/>
                </a:lnTo>
                <a:lnTo>
                  <a:pt x="67104" y="8632"/>
                </a:lnTo>
                <a:lnTo>
                  <a:pt x="32180" y="32175"/>
                </a:lnTo>
                <a:lnTo>
                  <a:pt x="8634" y="67095"/>
                </a:lnTo>
                <a:lnTo>
                  <a:pt x="0" y="109860"/>
                </a:lnTo>
                <a:lnTo>
                  <a:pt x="0" y="549313"/>
                </a:lnTo>
                <a:lnTo>
                  <a:pt x="8634" y="592079"/>
                </a:lnTo>
                <a:lnTo>
                  <a:pt x="32180" y="627003"/>
                </a:lnTo>
                <a:lnTo>
                  <a:pt x="67104" y="650549"/>
                </a:lnTo>
                <a:lnTo>
                  <a:pt x="109871" y="659184"/>
                </a:lnTo>
                <a:lnTo>
                  <a:pt x="1274578" y="659184"/>
                </a:lnTo>
                <a:lnTo>
                  <a:pt x="1317343" y="650549"/>
                </a:lnTo>
                <a:lnTo>
                  <a:pt x="1352263" y="627003"/>
                </a:lnTo>
                <a:lnTo>
                  <a:pt x="1375806" y="592079"/>
                </a:lnTo>
                <a:lnTo>
                  <a:pt x="1384439" y="549313"/>
                </a:lnTo>
                <a:lnTo>
                  <a:pt x="1384439" y="109860"/>
                </a:lnTo>
                <a:lnTo>
                  <a:pt x="1375806" y="67095"/>
                </a:lnTo>
                <a:lnTo>
                  <a:pt x="1352263" y="32175"/>
                </a:lnTo>
                <a:lnTo>
                  <a:pt x="1317343" y="8632"/>
                </a:lnTo>
                <a:lnTo>
                  <a:pt x="1274578" y="0"/>
                </a:lnTo>
                <a:close/>
              </a:path>
            </a:pathLst>
          </a:custGeom>
          <a:solidFill>
            <a:srgbClr val="E9E5E5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94568" y="5824284"/>
            <a:ext cx="7112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Arial"/>
                <a:cs typeface="Arial"/>
              </a:rPr>
              <a:t>Pr</a:t>
            </a:r>
            <a:r>
              <a:rPr sz="1950" b="1" spc="10" dirty="0">
                <a:latin typeface="Arial"/>
                <a:cs typeface="Arial"/>
              </a:rPr>
              <a:t>o</a:t>
            </a:r>
            <a:r>
              <a:rPr sz="1950" b="1" spc="15" dirty="0">
                <a:latin typeface="Arial"/>
                <a:cs typeface="Arial"/>
              </a:rPr>
              <a:t>xy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657064" y="1440464"/>
            <a:ext cx="1878964" cy="5649595"/>
            <a:chOff x="6657064" y="1440464"/>
            <a:chExt cx="1878964" cy="5649595"/>
          </a:xfrm>
        </p:grpSpPr>
        <p:sp>
          <p:nvSpPr>
            <p:cNvPr id="18" name="object 18"/>
            <p:cNvSpPr/>
            <p:nvPr/>
          </p:nvSpPr>
          <p:spPr>
            <a:xfrm>
              <a:off x="7430884" y="6363427"/>
              <a:ext cx="10795" cy="706120"/>
            </a:xfrm>
            <a:custGeom>
              <a:avLst/>
              <a:gdLst/>
              <a:ahLst/>
              <a:cxnLst/>
              <a:rect l="l" t="t" r="r" b="b"/>
              <a:pathLst>
                <a:path w="10795" h="706120">
                  <a:moveTo>
                    <a:pt x="10228" y="0"/>
                  </a:moveTo>
                  <a:lnTo>
                    <a:pt x="0" y="705568"/>
                  </a:lnTo>
                </a:path>
              </a:pathLst>
            </a:custGeom>
            <a:ln w="20941">
              <a:solidFill>
                <a:srgbClr val="A091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00087" y="6342487"/>
              <a:ext cx="72390" cy="748030"/>
            </a:xfrm>
            <a:custGeom>
              <a:avLst/>
              <a:gdLst/>
              <a:ahLst/>
              <a:cxnLst/>
              <a:rect l="l" t="t" r="r" b="b"/>
              <a:pathLst>
                <a:path w="72390" h="748029">
                  <a:moveTo>
                    <a:pt x="62814" y="685088"/>
                  </a:moveTo>
                  <a:lnTo>
                    <a:pt x="0" y="684174"/>
                  </a:lnTo>
                  <a:lnTo>
                    <a:pt x="30492" y="747445"/>
                  </a:lnTo>
                  <a:lnTo>
                    <a:pt x="62814" y="685088"/>
                  </a:lnTo>
                  <a:close/>
                </a:path>
                <a:path w="72390" h="748029">
                  <a:moveTo>
                    <a:pt x="71831" y="63284"/>
                  </a:moveTo>
                  <a:lnTo>
                    <a:pt x="41325" y="0"/>
                  </a:lnTo>
                  <a:lnTo>
                    <a:pt x="9017" y="62369"/>
                  </a:lnTo>
                  <a:lnTo>
                    <a:pt x="71831" y="63284"/>
                  </a:lnTo>
                  <a:close/>
                </a:path>
              </a:pathLst>
            </a:custGeom>
            <a:solidFill>
              <a:srgbClr val="A091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62456" y="1445861"/>
              <a:ext cx="1868170" cy="967740"/>
            </a:xfrm>
            <a:custGeom>
              <a:avLst/>
              <a:gdLst/>
              <a:ahLst/>
              <a:cxnLst/>
              <a:rect l="l" t="t" r="r" b="b"/>
              <a:pathLst>
                <a:path w="1868170" h="967739">
                  <a:moveTo>
                    <a:pt x="1706482" y="0"/>
                  </a:moveTo>
                  <a:lnTo>
                    <a:pt x="161262" y="0"/>
                  </a:lnTo>
                  <a:lnTo>
                    <a:pt x="118391" y="5760"/>
                  </a:lnTo>
                  <a:lnTo>
                    <a:pt x="79868" y="22016"/>
                  </a:lnTo>
                  <a:lnTo>
                    <a:pt x="47231" y="47231"/>
                  </a:lnTo>
                  <a:lnTo>
                    <a:pt x="22016" y="79868"/>
                  </a:lnTo>
                  <a:lnTo>
                    <a:pt x="5760" y="118391"/>
                  </a:lnTo>
                  <a:lnTo>
                    <a:pt x="0" y="161262"/>
                  </a:lnTo>
                  <a:lnTo>
                    <a:pt x="0" y="806310"/>
                  </a:lnTo>
                  <a:lnTo>
                    <a:pt x="5760" y="849182"/>
                  </a:lnTo>
                  <a:lnTo>
                    <a:pt x="22016" y="887706"/>
                  </a:lnTo>
                  <a:lnTo>
                    <a:pt x="47231" y="920346"/>
                  </a:lnTo>
                  <a:lnTo>
                    <a:pt x="79868" y="945563"/>
                  </a:lnTo>
                  <a:lnTo>
                    <a:pt x="118391" y="961822"/>
                  </a:lnTo>
                  <a:lnTo>
                    <a:pt x="161262" y="967583"/>
                  </a:lnTo>
                  <a:lnTo>
                    <a:pt x="1706482" y="967583"/>
                  </a:lnTo>
                  <a:lnTo>
                    <a:pt x="1749353" y="961822"/>
                  </a:lnTo>
                  <a:lnTo>
                    <a:pt x="1787878" y="945563"/>
                  </a:lnTo>
                  <a:lnTo>
                    <a:pt x="1820517" y="920346"/>
                  </a:lnTo>
                  <a:lnTo>
                    <a:pt x="1845735" y="887706"/>
                  </a:lnTo>
                  <a:lnTo>
                    <a:pt x="1861993" y="849182"/>
                  </a:lnTo>
                  <a:lnTo>
                    <a:pt x="1867754" y="806310"/>
                  </a:lnTo>
                  <a:lnTo>
                    <a:pt x="1867754" y="161262"/>
                  </a:lnTo>
                  <a:lnTo>
                    <a:pt x="1861993" y="118391"/>
                  </a:lnTo>
                  <a:lnTo>
                    <a:pt x="1845735" y="79868"/>
                  </a:lnTo>
                  <a:lnTo>
                    <a:pt x="1820517" y="47231"/>
                  </a:lnTo>
                  <a:lnTo>
                    <a:pt x="1787878" y="22016"/>
                  </a:lnTo>
                  <a:lnTo>
                    <a:pt x="1749353" y="5760"/>
                  </a:lnTo>
                  <a:lnTo>
                    <a:pt x="17064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62462" y="1445862"/>
              <a:ext cx="1868170" cy="967740"/>
            </a:xfrm>
            <a:custGeom>
              <a:avLst/>
              <a:gdLst/>
              <a:ahLst/>
              <a:cxnLst/>
              <a:rect l="l" t="t" r="r" b="b"/>
              <a:pathLst>
                <a:path w="1868170" h="967739">
                  <a:moveTo>
                    <a:pt x="1706481" y="0"/>
                  </a:moveTo>
                  <a:lnTo>
                    <a:pt x="1749353" y="5760"/>
                  </a:lnTo>
                  <a:lnTo>
                    <a:pt x="1787876" y="22017"/>
                  </a:lnTo>
                  <a:lnTo>
                    <a:pt x="1820514" y="47233"/>
                  </a:lnTo>
                  <a:lnTo>
                    <a:pt x="1845731" y="79872"/>
                  </a:lnTo>
                  <a:lnTo>
                    <a:pt x="1861988" y="118395"/>
                  </a:lnTo>
                  <a:lnTo>
                    <a:pt x="1867748" y="161266"/>
                  </a:lnTo>
                  <a:lnTo>
                    <a:pt x="1867748" y="806313"/>
                  </a:lnTo>
                  <a:lnTo>
                    <a:pt x="1861988" y="849183"/>
                  </a:lnTo>
                  <a:lnTo>
                    <a:pt x="1845731" y="887707"/>
                  </a:lnTo>
                  <a:lnTo>
                    <a:pt x="1820514" y="920346"/>
                  </a:lnTo>
                  <a:lnTo>
                    <a:pt x="1787876" y="945563"/>
                  </a:lnTo>
                  <a:lnTo>
                    <a:pt x="1749353" y="961821"/>
                  </a:lnTo>
                  <a:lnTo>
                    <a:pt x="1706481" y="967582"/>
                  </a:lnTo>
                  <a:lnTo>
                    <a:pt x="161259" y="967582"/>
                  </a:lnTo>
                  <a:lnTo>
                    <a:pt x="118390" y="961821"/>
                  </a:lnTo>
                  <a:lnTo>
                    <a:pt x="79869" y="945563"/>
                  </a:lnTo>
                  <a:lnTo>
                    <a:pt x="47232" y="920346"/>
                  </a:lnTo>
                  <a:lnTo>
                    <a:pt x="22016" y="887707"/>
                  </a:lnTo>
                  <a:lnTo>
                    <a:pt x="5760" y="849183"/>
                  </a:lnTo>
                  <a:lnTo>
                    <a:pt x="0" y="806313"/>
                  </a:lnTo>
                  <a:lnTo>
                    <a:pt x="0" y="161266"/>
                  </a:lnTo>
                  <a:lnTo>
                    <a:pt x="5760" y="118395"/>
                  </a:lnTo>
                  <a:lnTo>
                    <a:pt x="22016" y="79872"/>
                  </a:lnTo>
                  <a:lnTo>
                    <a:pt x="47232" y="47233"/>
                  </a:lnTo>
                  <a:lnTo>
                    <a:pt x="79869" y="22017"/>
                  </a:lnTo>
                  <a:lnTo>
                    <a:pt x="118390" y="5760"/>
                  </a:lnTo>
                  <a:lnTo>
                    <a:pt x="161259" y="0"/>
                  </a:lnTo>
                  <a:lnTo>
                    <a:pt x="1706481" y="0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62652" y="1687749"/>
              <a:ext cx="1667510" cy="535305"/>
            </a:xfrm>
            <a:custGeom>
              <a:avLst/>
              <a:gdLst/>
              <a:ahLst/>
              <a:cxnLst/>
              <a:rect l="l" t="t" r="r" b="b"/>
              <a:pathLst>
                <a:path w="1667509" h="535305">
                  <a:moveTo>
                    <a:pt x="1578161" y="0"/>
                  </a:moveTo>
                  <a:lnTo>
                    <a:pt x="89201" y="0"/>
                  </a:lnTo>
                  <a:lnTo>
                    <a:pt x="54479" y="7008"/>
                  </a:lnTo>
                  <a:lnTo>
                    <a:pt x="26126" y="26120"/>
                  </a:lnTo>
                  <a:lnTo>
                    <a:pt x="7009" y="54471"/>
                  </a:lnTo>
                  <a:lnTo>
                    <a:pt x="0" y="89191"/>
                  </a:lnTo>
                  <a:lnTo>
                    <a:pt x="0" y="445944"/>
                  </a:lnTo>
                  <a:lnTo>
                    <a:pt x="7009" y="480664"/>
                  </a:lnTo>
                  <a:lnTo>
                    <a:pt x="26126" y="509014"/>
                  </a:lnTo>
                  <a:lnTo>
                    <a:pt x="54479" y="528127"/>
                  </a:lnTo>
                  <a:lnTo>
                    <a:pt x="89201" y="535135"/>
                  </a:lnTo>
                  <a:lnTo>
                    <a:pt x="1578161" y="535135"/>
                  </a:lnTo>
                  <a:lnTo>
                    <a:pt x="1612876" y="528127"/>
                  </a:lnTo>
                  <a:lnTo>
                    <a:pt x="1641227" y="509014"/>
                  </a:lnTo>
                  <a:lnTo>
                    <a:pt x="1660342" y="480664"/>
                  </a:lnTo>
                  <a:lnTo>
                    <a:pt x="1667352" y="445944"/>
                  </a:lnTo>
                  <a:lnTo>
                    <a:pt x="1667352" y="89191"/>
                  </a:lnTo>
                  <a:lnTo>
                    <a:pt x="1660342" y="54471"/>
                  </a:lnTo>
                  <a:lnTo>
                    <a:pt x="1641227" y="26120"/>
                  </a:lnTo>
                  <a:lnTo>
                    <a:pt x="1612876" y="7008"/>
                  </a:lnTo>
                  <a:lnTo>
                    <a:pt x="1578161" y="0"/>
                  </a:lnTo>
                  <a:close/>
                </a:path>
              </a:pathLst>
            </a:custGeom>
            <a:solidFill>
              <a:srgbClr val="E9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187469" y="5824284"/>
            <a:ext cx="22352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2221865" algn="l"/>
              </a:tabLst>
            </a:pPr>
            <a:r>
              <a:rPr sz="1950" b="1" u="heavy" spc="5" dirty="0">
                <a:uFill>
                  <a:solidFill>
                    <a:srgbClr val="A09190"/>
                  </a:solidFill>
                </a:uFill>
                <a:latin typeface="Arial"/>
                <a:cs typeface="Arial"/>
              </a:rPr>
              <a:t> 	</a:t>
            </a:r>
            <a:endParaRPr sz="1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78759" y="5068862"/>
            <a:ext cx="4876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Arial"/>
                <a:cs typeface="Arial"/>
              </a:rPr>
              <a:t>P</a:t>
            </a:r>
            <a:r>
              <a:rPr sz="1950" b="1" spc="10" dirty="0">
                <a:latin typeface="Arial"/>
                <a:cs typeface="Arial"/>
              </a:rPr>
              <a:t>o</a:t>
            </a:r>
            <a:r>
              <a:rPr sz="1950" b="1" spc="15" dirty="0">
                <a:latin typeface="Arial"/>
                <a:cs typeface="Arial"/>
              </a:rPr>
              <a:t>d</a:t>
            </a:r>
            <a:endParaRPr sz="1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49217" y="1766711"/>
            <a:ext cx="7112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Arial"/>
                <a:cs typeface="Arial"/>
              </a:rPr>
              <a:t>Pr</a:t>
            </a:r>
            <a:r>
              <a:rPr sz="1950" b="1" spc="10" dirty="0">
                <a:latin typeface="Arial"/>
                <a:cs typeface="Arial"/>
              </a:rPr>
              <a:t>o</a:t>
            </a:r>
            <a:r>
              <a:rPr sz="1950" b="1" spc="15" dirty="0">
                <a:latin typeface="Arial"/>
                <a:cs typeface="Arial"/>
              </a:rPr>
              <a:t>xy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57781" y="1581722"/>
            <a:ext cx="1369695" cy="5219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1730"/>
              </a:lnSpc>
              <a:spcBef>
                <a:spcPts val="530"/>
              </a:spcBef>
            </a:pPr>
            <a:r>
              <a:rPr sz="1800" b="1" dirty="0">
                <a:latin typeface="Arial"/>
                <a:cs typeface="Arial"/>
              </a:rPr>
              <a:t>Istio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ingress  Controller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564911" y="395380"/>
            <a:ext cx="6568440" cy="7867015"/>
            <a:chOff x="7564911" y="395380"/>
            <a:chExt cx="6568440" cy="7867015"/>
          </a:xfrm>
        </p:grpSpPr>
        <p:sp>
          <p:nvSpPr>
            <p:cNvPr id="28" name="object 28"/>
            <p:cNvSpPr/>
            <p:nvPr/>
          </p:nvSpPr>
          <p:spPr>
            <a:xfrm>
              <a:off x="7596323" y="416322"/>
              <a:ext cx="0" cy="1009015"/>
            </a:xfrm>
            <a:custGeom>
              <a:avLst/>
              <a:gdLst/>
              <a:ahLst/>
              <a:cxnLst/>
              <a:rect l="l" t="t" r="r" b="b"/>
              <a:pathLst>
                <a:path h="1009015">
                  <a:moveTo>
                    <a:pt x="0" y="0"/>
                  </a:moveTo>
                  <a:lnTo>
                    <a:pt x="0" y="1008477"/>
                  </a:lnTo>
                </a:path>
              </a:pathLst>
            </a:custGeom>
            <a:ln w="20941">
              <a:solidFill>
                <a:srgbClr val="A091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64907" y="395382"/>
              <a:ext cx="62865" cy="1050925"/>
            </a:xfrm>
            <a:custGeom>
              <a:avLst/>
              <a:gdLst/>
              <a:ahLst/>
              <a:cxnLst/>
              <a:rect l="l" t="t" r="r" b="b"/>
              <a:pathLst>
                <a:path w="62865" h="1050925">
                  <a:moveTo>
                    <a:pt x="62826" y="987513"/>
                  </a:moveTo>
                  <a:lnTo>
                    <a:pt x="0" y="987513"/>
                  </a:lnTo>
                  <a:lnTo>
                    <a:pt x="31407" y="1050340"/>
                  </a:lnTo>
                  <a:lnTo>
                    <a:pt x="62826" y="987513"/>
                  </a:lnTo>
                  <a:close/>
                </a:path>
                <a:path w="62865" h="1050925">
                  <a:moveTo>
                    <a:pt x="62826" y="62826"/>
                  </a:moveTo>
                  <a:lnTo>
                    <a:pt x="31407" y="0"/>
                  </a:lnTo>
                  <a:lnTo>
                    <a:pt x="0" y="62826"/>
                  </a:lnTo>
                  <a:lnTo>
                    <a:pt x="62826" y="62826"/>
                  </a:lnTo>
                  <a:close/>
                </a:path>
              </a:pathLst>
            </a:custGeom>
            <a:solidFill>
              <a:srgbClr val="A091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24559" y="2439579"/>
              <a:ext cx="100330" cy="1803400"/>
            </a:xfrm>
            <a:custGeom>
              <a:avLst/>
              <a:gdLst/>
              <a:ahLst/>
              <a:cxnLst/>
              <a:rect l="l" t="t" r="r" b="b"/>
              <a:pathLst>
                <a:path w="100329" h="1803400">
                  <a:moveTo>
                    <a:pt x="0" y="0"/>
                  </a:moveTo>
                  <a:lnTo>
                    <a:pt x="99775" y="1803017"/>
                  </a:lnTo>
                </a:path>
              </a:pathLst>
            </a:custGeom>
            <a:ln w="20941">
              <a:solidFill>
                <a:srgbClr val="A091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95502" y="2418670"/>
              <a:ext cx="158115" cy="1845310"/>
            </a:xfrm>
            <a:custGeom>
              <a:avLst/>
              <a:gdLst/>
              <a:ahLst/>
              <a:cxnLst/>
              <a:rect l="l" t="t" r="r" b="b"/>
              <a:pathLst>
                <a:path w="158115" h="1845310">
                  <a:moveTo>
                    <a:pt x="62725" y="60998"/>
                  </a:moveTo>
                  <a:lnTo>
                    <a:pt x="27889" y="0"/>
                  </a:lnTo>
                  <a:lnTo>
                    <a:pt x="0" y="64465"/>
                  </a:lnTo>
                  <a:lnTo>
                    <a:pt x="62725" y="60998"/>
                  </a:lnTo>
                  <a:close/>
                </a:path>
                <a:path w="158115" h="1845310">
                  <a:moveTo>
                    <a:pt x="157873" y="1780374"/>
                  </a:moveTo>
                  <a:lnTo>
                    <a:pt x="95148" y="1783842"/>
                  </a:lnTo>
                  <a:lnTo>
                    <a:pt x="129984" y="1844840"/>
                  </a:lnTo>
                  <a:lnTo>
                    <a:pt x="157873" y="1780374"/>
                  </a:lnTo>
                  <a:close/>
                </a:path>
              </a:pathLst>
            </a:custGeom>
            <a:solidFill>
              <a:srgbClr val="A091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431065" y="4263336"/>
              <a:ext cx="2701925" cy="3999229"/>
            </a:xfrm>
            <a:custGeom>
              <a:avLst/>
              <a:gdLst/>
              <a:ahLst/>
              <a:cxnLst/>
              <a:rect l="l" t="t" r="r" b="b"/>
              <a:pathLst>
                <a:path w="2701925" h="3999229">
                  <a:moveTo>
                    <a:pt x="2251554" y="0"/>
                  </a:moveTo>
                  <a:lnTo>
                    <a:pt x="450352" y="0"/>
                  </a:lnTo>
                  <a:lnTo>
                    <a:pt x="401288" y="2642"/>
                  </a:lnTo>
                  <a:lnTo>
                    <a:pt x="353753" y="10386"/>
                  </a:lnTo>
                  <a:lnTo>
                    <a:pt x="308021" y="22957"/>
                  </a:lnTo>
                  <a:lnTo>
                    <a:pt x="264368" y="40081"/>
                  </a:lnTo>
                  <a:lnTo>
                    <a:pt x="223068" y="61482"/>
                  </a:lnTo>
                  <a:lnTo>
                    <a:pt x="184397" y="86886"/>
                  </a:lnTo>
                  <a:lnTo>
                    <a:pt x="148629" y="116018"/>
                  </a:lnTo>
                  <a:lnTo>
                    <a:pt x="116039" y="148603"/>
                  </a:lnTo>
                  <a:lnTo>
                    <a:pt x="86903" y="184367"/>
                  </a:lnTo>
                  <a:lnTo>
                    <a:pt x="61495" y="223036"/>
                  </a:lnTo>
                  <a:lnTo>
                    <a:pt x="40090" y="264333"/>
                  </a:lnTo>
                  <a:lnTo>
                    <a:pt x="22963" y="307985"/>
                  </a:lnTo>
                  <a:lnTo>
                    <a:pt x="10389" y="353717"/>
                  </a:lnTo>
                  <a:lnTo>
                    <a:pt x="2643" y="401254"/>
                  </a:lnTo>
                  <a:lnTo>
                    <a:pt x="0" y="450321"/>
                  </a:lnTo>
                  <a:lnTo>
                    <a:pt x="0" y="3548698"/>
                  </a:lnTo>
                  <a:lnTo>
                    <a:pt x="2643" y="3597765"/>
                  </a:lnTo>
                  <a:lnTo>
                    <a:pt x="10389" y="3645302"/>
                  </a:lnTo>
                  <a:lnTo>
                    <a:pt x="22963" y="3691034"/>
                  </a:lnTo>
                  <a:lnTo>
                    <a:pt x="40090" y="3734686"/>
                  </a:lnTo>
                  <a:lnTo>
                    <a:pt x="61495" y="3775983"/>
                  </a:lnTo>
                  <a:lnTo>
                    <a:pt x="86903" y="3814651"/>
                  </a:lnTo>
                  <a:lnTo>
                    <a:pt x="116039" y="3850415"/>
                  </a:lnTo>
                  <a:lnTo>
                    <a:pt x="148629" y="3883001"/>
                  </a:lnTo>
                  <a:lnTo>
                    <a:pt x="184397" y="3912133"/>
                  </a:lnTo>
                  <a:lnTo>
                    <a:pt x="223068" y="3937537"/>
                  </a:lnTo>
                  <a:lnTo>
                    <a:pt x="264368" y="3958938"/>
                  </a:lnTo>
                  <a:lnTo>
                    <a:pt x="308021" y="3976061"/>
                  </a:lnTo>
                  <a:lnTo>
                    <a:pt x="353753" y="3988632"/>
                  </a:lnTo>
                  <a:lnTo>
                    <a:pt x="401288" y="3996377"/>
                  </a:lnTo>
                  <a:lnTo>
                    <a:pt x="450352" y="3999019"/>
                  </a:lnTo>
                  <a:lnTo>
                    <a:pt x="2251554" y="3999019"/>
                  </a:lnTo>
                  <a:lnTo>
                    <a:pt x="2300617" y="3996377"/>
                  </a:lnTo>
                  <a:lnTo>
                    <a:pt x="2348148" y="3988632"/>
                  </a:lnTo>
                  <a:lnTo>
                    <a:pt x="2393874" y="3976061"/>
                  </a:lnTo>
                  <a:lnTo>
                    <a:pt x="2437520" y="3958938"/>
                  </a:lnTo>
                  <a:lnTo>
                    <a:pt x="2478811" y="3937537"/>
                  </a:lnTo>
                  <a:lnTo>
                    <a:pt x="2517473" y="3912133"/>
                  </a:lnTo>
                  <a:lnTo>
                    <a:pt x="2553230" y="3883001"/>
                  </a:lnTo>
                  <a:lnTo>
                    <a:pt x="2585809" y="3850415"/>
                  </a:lnTo>
                  <a:lnTo>
                    <a:pt x="2614936" y="3814651"/>
                  </a:lnTo>
                  <a:lnTo>
                    <a:pt x="2640334" y="3775983"/>
                  </a:lnTo>
                  <a:lnTo>
                    <a:pt x="2661730" y="3734686"/>
                  </a:lnTo>
                  <a:lnTo>
                    <a:pt x="2678850" y="3691034"/>
                  </a:lnTo>
                  <a:lnTo>
                    <a:pt x="2691418" y="3645302"/>
                  </a:lnTo>
                  <a:lnTo>
                    <a:pt x="2699160" y="3597765"/>
                  </a:lnTo>
                  <a:lnTo>
                    <a:pt x="2701802" y="3548698"/>
                  </a:lnTo>
                  <a:lnTo>
                    <a:pt x="2701802" y="450321"/>
                  </a:lnTo>
                  <a:lnTo>
                    <a:pt x="2699160" y="401254"/>
                  </a:lnTo>
                  <a:lnTo>
                    <a:pt x="2691418" y="353717"/>
                  </a:lnTo>
                  <a:lnTo>
                    <a:pt x="2678850" y="307985"/>
                  </a:lnTo>
                  <a:lnTo>
                    <a:pt x="2661730" y="264333"/>
                  </a:lnTo>
                  <a:lnTo>
                    <a:pt x="2640334" y="223036"/>
                  </a:lnTo>
                  <a:lnTo>
                    <a:pt x="2614936" y="184367"/>
                  </a:lnTo>
                  <a:lnTo>
                    <a:pt x="2585809" y="148603"/>
                  </a:lnTo>
                  <a:lnTo>
                    <a:pt x="2553230" y="116018"/>
                  </a:lnTo>
                  <a:lnTo>
                    <a:pt x="2517473" y="86886"/>
                  </a:lnTo>
                  <a:lnTo>
                    <a:pt x="2478811" y="61482"/>
                  </a:lnTo>
                  <a:lnTo>
                    <a:pt x="2437520" y="40081"/>
                  </a:lnTo>
                  <a:lnTo>
                    <a:pt x="2393874" y="22957"/>
                  </a:lnTo>
                  <a:lnTo>
                    <a:pt x="2348148" y="10386"/>
                  </a:lnTo>
                  <a:lnTo>
                    <a:pt x="2300617" y="2642"/>
                  </a:lnTo>
                  <a:lnTo>
                    <a:pt x="225155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656922" y="4586237"/>
              <a:ext cx="1868170" cy="3168650"/>
            </a:xfrm>
            <a:custGeom>
              <a:avLst/>
              <a:gdLst/>
              <a:ahLst/>
              <a:cxnLst/>
              <a:rect l="l" t="t" r="r" b="b"/>
              <a:pathLst>
                <a:path w="1868169" h="3168650">
                  <a:moveTo>
                    <a:pt x="1556392" y="0"/>
                  </a:moveTo>
                  <a:lnTo>
                    <a:pt x="311299" y="0"/>
                  </a:lnTo>
                  <a:lnTo>
                    <a:pt x="265296" y="3375"/>
                  </a:lnTo>
                  <a:lnTo>
                    <a:pt x="221389" y="13180"/>
                  </a:lnTo>
                  <a:lnTo>
                    <a:pt x="180060" y="28933"/>
                  </a:lnTo>
                  <a:lnTo>
                    <a:pt x="141790" y="50153"/>
                  </a:lnTo>
                  <a:lnTo>
                    <a:pt x="107061" y="76358"/>
                  </a:lnTo>
                  <a:lnTo>
                    <a:pt x="76354" y="107065"/>
                  </a:lnTo>
                  <a:lnTo>
                    <a:pt x="50150" y="141795"/>
                  </a:lnTo>
                  <a:lnTo>
                    <a:pt x="28931" y="180065"/>
                  </a:lnTo>
                  <a:lnTo>
                    <a:pt x="13179" y="221393"/>
                  </a:lnTo>
                  <a:lnTo>
                    <a:pt x="3375" y="265298"/>
                  </a:lnTo>
                  <a:lnTo>
                    <a:pt x="0" y="311299"/>
                  </a:lnTo>
                  <a:lnTo>
                    <a:pt x="0" y="2857180"/>
                  </a:lnTo>
                  <a:lnTo>
                    <a:pt x="3375" y="2903182"/>
                  </a:lnTo>
                  <a:lnTo>
                    <a:pt x="13179" y="2947089"/>
                  </a:lnTo>
                  <a:lnTo>
                    <a:pt x="28931" y="2988418"/>
                  </a:lnTo>
                  <a:lnTo>
                    <a:pt x="50150" y="3026688"/>
                  </a:lnTo>
                  <a:lnTo>
                    <a:pt x="76354" y="3061417"/>
                  </a:lnTo>
                  <a:lnTo>
                    <a:pt x="107061" y="3092124"/>
                  </a:lnTo>
                  <a:lnTo>
                    <a:pt x="141790" y="3118328"/>
                  </a:lnTo>
                  <a:lnTo>
                    <a:pt x="180060" y="3139547"/>
                  </a:lnTo>
                  <a:lnTo>
                    <a:pt x="221389" y="3155299"/>
                  </a:lnTo>
                  <a:lnTo>
                    <a:pt x="265296" y="3165104"/>
                  </a:lnTo>
                  <a:lnTo>
                    <a:pt x="311299" y="3168479"/>
                  </a:lnTo>
                  <a:lnTo>
                    <a:pt x="1556392" y="3168479"/>
                  </a:lnTo>
                  <a:lnTo>
                    <a:pt x="1602395" y="3165104"/>
                  </a:lnTo>
                  <a:lnTo>
                    <a:pt x="1646301" y="3155299"/>
                  </a:lnTo>
                  <a:lnTo>
                    <a:pt x="1687630" y="3139547"/>
                  </a:lnTo>
                  <a:lnTo>
                    <a:pt x="1725900" y="3118328"/>
                  </a:lnTo>
                  <a:lnTo>
                    <a:pt x="1760630" y="3092124"/>
                  </a:lnTo>
                  <a:lnTo>
                    <a:pt x="1791337" y="3061417"/>
                  </a:lnTo>
                  <a:lnTo>
                    <a:pt x="1817541" y="3026688"/>
                  </a:lnTo>
                  <a:lnTo>
                    <a:pt x="1838759" y="2988418"/>
                  </a:lnTo>
                  <a:lnTo>
                    <a:pt x="1854512" y="2947089"/>
                  </a:lnTo>
                  <a:lnTo>
                    <a:pt x="1864316" y="2903182"/>
                  </a:lnTo>
                  <a:lnTo>
                    <a:pt x="1867691" y="2857180"/>
                  </a:lnTo>
                  <a:lnTo>
                    <a:pt x="1867691" y="311299"/>
                  </a:lnTo>
                  <a:lnTo>
                    <a:pt x="1864316" y="265298"/>
                  </a:lnTo>
                  <a:lnTo>
                    <a:pt x="1854512" y="221393"/>
                  </a:lnTo>
                  <a:lnTo>
                    <a:pt x="1838759" y="180065"/>
                  </a:lnTo>
                  <a:lnTo>
                    <a:pt x="1817541" y="141795"/>
                  </a:lnTo>
                  <a:lnTo>
                    <a:pt x="1791337" y="107065"/>
                  </a:lnTo>
                  <a:lnTo>
                    <a:pt x="1760630" y="76358"/>
                  </a:lnTo>
                  <a:lnTo>
                    <a:pt x="1725900" y="50153"/>
                  </a:lnTo>
                  <a:lnTo>
                    <a:pt x="1687630" y="28933"/>
                  </a:lnTo>
                  <a:lnTo>
                    <a:pt x="1646301" y="13180"/>
                  </a:lnTo>
                  <a:lnTo>
                    <a:pt x="1602395" y="3375"/>
                  </a:lnTo>
                  <a:lnTo>
                    <a:pt x="1556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56865" y="4586237"/>
              <a:ext cx="1868170" cy="3168650"/>
            </a:xfrm>
            <a:custGeom>
              <a:avLst/>
              <a:gdLst/>
              <a:ahLst/>
              <a:cxnLst/>
              <a:rect l="l" t="t" r="r" b="b"/>
              <a:pathLst>
                <a:path w="1868169" h="3168650">
                  <a:moveTo>
                    <a:pt x="1556451" y="0"/>
                  </a:moveTo>
                  <a:lnTo>
                    <a:pt x="1602452" y="3375"/>
                  </a:lnTo>
                  <a:lnTo>
                    <a:pt x="1646358" y="13180"/>
                  </a:lnTo>
                  <a:lnTo>
                    <a:pt x="1687686" y="28932"/>
                  </a:lnTo>
                  <a:lnTo>
                    <a:pt x="1725955" y="50152"/>
                  </a:lnTo>
                  <a:lnTo>
                    <a:pt x="1760685" y="76356"/>
                  </a:lnTo>
                  <a:lnTo>
                    <a:pt x="1791392" y="107063"/>
                  </a:lnTo>
                  <a:lnTo>
                    <a:pt x="1817596" y="141793"/>
                  </a:lnTo>
                  <a:lnTo>
                    <a:pt x="1838815" y="180062"/>
                  </a:lnTo>
                  <a:lnTo>
                    <a:pt x="1854568" y="221391"/>
                  </a:lnTo>
                  <a:lnTo>
                    <a:pt x="1864373" y="265296"/>
                  </a:lnTo>
                  <a:lnTo>
                    <a:pt x="1867748" y="311298"/>
                  </a:lnTo>
                  <a:lnTo>
                    <a:pt x="1867748" y="2857172"/>
                  </a:lnTo>
                  <a:lnTo>
                    <a:pt x="1864373" y="2903174"/>
                  </a:lnTo>
                  <a:lnTo>
                    <a:pt x="1854568" y="2947080"/>
                  </a:lnTo>
                  <a:lnTo>
                    <a:pt x="1838815" y="2988409"/>
                  </a:lnTo>
                  <a:lnTo>
                    <a:pt x="1817596" y="3026679"/>
                  </a:lnTo>
                  <a:lnTo>
                    <a:pt x="1791392" y="3061408"/>
                  </a:lnTo>
                  <a:lnTo>
                    <a:pt x="1760685" y="3092115"/>
                  </a:lnTo>
                  <a:lnTo>
                    <a:pt x="1725955" y="3118319"/>
                  </a:lnTo>
                  <a:lnTo>
                    <a:pt x="1687686" y="3139538"/>
                  </a:lnTo>
                  <a:lnTo>
                    <a:pt x="1646358" y="3155291"/>
                  </a:lnTo>
                  <a:lnTo>
                    <a:pt x="1602452" y="3165095"/>
                  </a:lnTo>
                  <a:lnTo>
                    <a:pt x="1556451" y="3168470"/>
                  </a:lnTo>
                  <a:lnTo>
                    <a:pt x="311298" y="3168470"/>
                  </a:lnTo>
                  <a:lnTo>
                    <a:pt x="265296" y="3165095"/>
                  </a:lnTo>
                  <a:lnTo>
                    <a:pt x="221390" y="3155291"/>
                  </a:lnTo>
                  <a:lnTo>
                    <a:pt x="180061" y="3139538"/>
                  </a:lnTo>
                  <a:lnTo>
                    <a:pt x="141791" y="3118319"/>
                  </a:lnTo>
                  <a:lnTo>
                    <a:pt x="107062" y="3092115"/>
                  </a:lnTo>
                  <a:lnTo>
                    <a:pt x="76355" y="3061408"/>
                  </a:lnTo>
                  <a:lnTo>
                    <a:pt x="50151" y="3026679"/>
                  </a:lnTo>
                  <a:lnTo>
                    <a:pt x="28932" y="2988409"/>
                  </a:lnTo>
                  <a:lnTo>
                    <a:pt x="13179" y="2947080"/>
                  </a:lnTo>
                  <a:lnTo>
                    <a:pt x="3375" y="2903174"/>
                  </a:lnTo>
                  <a:lnTo>
                    <a:pt x="0" y="2857172"/>
                  </a:lnTo>
                  <a:lnTo>
                    <a:pt x="0" y="311298"/>
                  </a:lnTo>
                  <a:lnTo>
                    <a:pt x="3375" y="265296"/>
                  </a:lnTo>
                  <a:lnTo>
                    <a:pt x="13179" y="221391"/>
                  </a:lnTo>
                  <a:lnTo>
                    <a:pt x="28932" y="180062"/>
                  </a:lnTo>
                  <a:lnTo>
                    <a:pt x="50151" y="141793"/>
                  </a:lnTo>
                  <a:lnTo>
                    <a:pt x="76355" y="107063"/>
                  </a:lnTo>
                  <a:lnTo>
                    <a:pt x="107062" y="76356"/>
                  </a:lnTo>
                  <a:lnTo>
                    <a:pt x="141791" y="50152"/>
                  </a:lnTo>
                  <a:lnTo>
                    <a:pt x="180061" y="28932"/>
                  </a:lnTo>
                  <a:lnTo>
                    <a:pt x="221390" y="13180"/>
                  </a:lnTo>
                  <a:lnTo>
                    <a:pt x="265296" y="3375"/>
                  </a:lnTo>
                  <a:lnTo>
                    <a:pt x="311298" y="0"/>
                  </a:lnTo>
                  <a:lnTo>
                    <a:pt x="1556451" y="0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918694" y="4821643"/>
              <a:ext cx="1868170" cy="3070860"/>
            </a:xfrm>
            <a:custGeom>
              <a:avLst/>
              <a:gdLst/>
              <a:ahLst/>
              <a:cxnLst/>
              <a:rect l="l" t="t" r="r" b="b"/>
              <a:pathLst>
                <a:path w="1868169" h="3070859">
                  <a:moveTo>
                    <a:pt x="1556497" y="0"/>
                  </a:moveTo>
                  <a:lnTo>
                    <a:pt x="311299" y="0"/>
                  </a:lnTo>
                  <a:lnTo>
                    <a:pt x="265296" y="3375"/>
                  </a:lnTo>
                  <a:lnTo>
                    <a:pt x="221389" y="13179"/>
                  </a:lnTo>
                  <a:lnTo>
                    <a:pt x="180060" y="28931"/>
                  </a:lnTo>
                  <a:lnTo>
                    <a:pt x="141790" y="50150"/>
                  </a:lnTo>
                  <a:lnTo>
                    <a:pt x="107061" y="76354"/>
                  </a:lnTo>
                  <a:lnTo>
                    <a:pt x="76354" y="107061"/>
                  </a:lnTo>
                  <a:lnTo>
                    <a:pt x="50150" y="141790"/>
                  </a:lnTo>
                  <a:lnTo>
                    <a:pt x="28931" y="180060"/>
                  </a:lnTo>
                  <a:lnTo>
                    <a:pt x="13179" y="221389"/>
                  </a:lnTo>
                  <a:lnTo>
                    <a:pt x="3375" y="265296"/>
                  </a:lnTo>
                  <a:lnTo>
                    <a:pt x="0" y="311299"/>
                  </a:lnTo>
                  <a:lnTo>
                    <a:pt x="0" y="2759256"/>
                  </a:lnTo>
                  <a:lnTo>
                    <a:pt x="3375" y="2805259"/>
                  </a:lnTo>
                  <a:lnTo>
                    <a:pt x="13179" y="2849165"/>
                  </a:lnTo>
                  <a:lnTo>
                    <a:pt x="28931" y="2890494"/>
                  </a:lnTo>
                  <a:lnTo>
                    <a:pt x="50150" y="2928764"/>
                  </a:lnTo>
                  <a:lnTo>
                    <a:pt x="76354" y="2963494"/>
                  </a:lnTo>
                  <a:lnTo>
                    <a:pt x="107061" y="2994201"/>
                  </a:lnTo>
                  <a:lnTo>
                    <a:pt x="141790" y="3020404"/>
                  </a:lnTo>
                  <a:lnTo>
                    <a:pt x="180060" y="3041623"/>
                  </a:lnTo>
                  <a:lnTo>
                    <a:pt x="221389" y="3057376"/>
                  </a:lnTo>
                  <a:lnTo>
                    <a:pt x="265296" y="3067180"/>
                  </a:lnTo>
                  <a:lnTo>
                    <a:pt x="311299" y="3070555"/>
                  </a:lnTo>
                  <a:lnTo>
                    <a:pt x="1556497" y="3070555"/>
                  </a:lnTo>
                  <a:lnTo>
                    <a:pt x="1602500" y="3067180"/>
                  </a:lnTo>
                  <a:lnTo>
                    <a:pt x="1646406" y="3057376"/>
                  </a:lnTo>
                  <a:lnTo>
                    <a:pt x="1687735" y="3041623"/>
                  </a:lnTo>
                  <a:lnTo>
                    <a:pt x="1726005" y="3020404"/>
                  </a:lnTo>
                  <a:lnTo>
                    <a:pt x="1760734" y="2994201"/>
                  </a:lnTo>
                  <a:lnTo>
                    <a:pt x="1791442" y="2963494"/>
                  </a:lnTo>
                  <a:lnTo>
                    <a:pt x="1817645" y="2928764"/>
                  </a:lnTo>
                  <a:lnTo>
                    <a:pt x="1838864" y="2890494"/>
                  </a:lnTo>
                  <a:lnTo>
                    <a:pt x="1854616" y="2849165"/>
                  </a:lnTo>
                  <a:lnTo>
                    <a:pt x="1864421" y="2805259"/>
                  </a:lnTo>
                  <a:lnTo>
                    <a:pt x="1867796" y="2759256"/>
                  </a:lnTo>
                  <a:lnTo>
                    <a:pt x="1867796" y="311299"/>
                  </a:lnTo>
                  <a:lnTo>
                    <a:pt x="1864421" y="265296"/>
                  </a:lnTo>
                  <a:lnTo>
                    <a:pt x="1854616" y="221389"/>
                  </a:lnTo>
                  <a:lnTo>
                    <a:pt x="1838864" y="180060"/>
                  </a:lnTo>
                  <a:lnTo>
                    <a:pt x="1817645" y="141790"/>
                  </a:lnTo>
                  <a:lnTo>
                    <a:pt x="1791442" y="107061"/>
                  </a:lnTo>
                  <a:lnTo>
                    <a:pt x="1760734" y="76354"/>
                  </a:lnTo>
                  <a:lnTo>
                    <a:pt x="1726005" y="50150"/>
                  </a:lnTo>
                  <a:lnTo>
                    <a:pt x="1687735" y="28931"/>
                  </a:lnTo>
                  <a:lnTo>
                    <a:pt x="1646406" y="13179"/>
                  </a:lnTo>
                  <a:lnTo>
                    <a:pt x="1602500" y="3375"/>
                  </a:lnTo>
                  <a:lnTo>
                    <a:pt x="155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918742" y="4821643"/>
              <a:ext cx="1868170" cy="3070860"/>
            </a:xfrm>
            <a:custGeom>
              <a:avLst/>
              <a:gdLst/>
              <a:ahLst/>
              <a:cxnLst/>
              <a:rect l="l" t="t" r="r" b="b"/>
              <a:pathLst>
                <a:path w="1868169" h="3070859">
                  <a:moveTo>
                    <a:pt x="1556451" y="0"/>
                  </a:moveTo>
                  <a:lnTo>
                    <a:pt x="1602452" y="3375"/>
                  </a:lnTo>
                  <a:lnTo>
                    <a:pt x="1646358" y="13180"/>
                  </a:lnTo>
                  <a:lnTo>
                    <a:pt x="1687686" y="28932"/>
                  </a:lnTo>
                  <a:lnTo>
                    <a:pt x="1725955" y="50152"/>
                  </a:lnTo>
                  <a:lnTo>
                    <a:pt x="1760685" y="76356"/>
                  </a:lnTo>
                  <a:lnTo>
                    <a:pt x="1791392" y="107063"/>
                  </a:lnTo>
                  <a:lnTo>
                    <a:pt x="1817596" y="141793"/>
                  </a:lnTo>
                  <a:lnTo>
                    <a:pt x="1838816" y="180062"/>
                  </a:lnTo>
                  <a:lnTo>
                    <a:pt x="1854568" y="221391"/>
                  </a:lnTo>
                  <a:lnTo>
                    <a:pt x="1864373" y="265296"/>
                  </a:lnTo>
                  <a:lnTo>
                    <a:pt x="1867748" y="311298"/>
                  </a:lnTo>
                  <a:lnTo>
                    <a:pt x="1867748" y="2759257"/>
                  </a:lnTo>
                  <a:lnTo>
                    <a:pt x="1864373" y="2805259"/>
                  </a:lnTo>
                  <a:lnTo>
                    <a:pt x="1854568" y="2849165"/>
                  </a:lnTo>
                  <a:lnTo>
                    <a:pt x="1838816" y="2890494"/>
                  </a:lnTo>
                  <a:lnTo>
                    <a:pt x="1817596" y="2928764"/>
                  </a:lnTo>
                  <a:lnTo>
                    <a:pt x="1791392" y="2963493"/>
                  </a:lnTo>
                  <a:lnTo>
                    <a:pt x="1760685" y="2994200"/>
                  </a:lnTo>
                  <a:lnTo>
                    <a:pt x="1725955" y="3020404"/>
                  </a:lnTo>
                  <a:lnTo>
                    <a:pt x="1687686" y="3041623"/>
                  </a:lnTo>
                  <a:lnTo>
                    <a:pt x="1646358" y="3057376"/>
                  </a:lnTo>
                  <a:lnTo>
                    <a:pt x="1602452" y="3067180"/>
                  </a:lnTo>
                  <a:lnTo>
                    <a:pt x="1556451" y="3070555"/>
                  </a:lnTo>
                  <a:lnTo>
                    <a:pt x="311298" y="3070555"/>
                  </a:lnTo>
                  <a:lnTo>
                    <a:pt x="265296" y="3067180"/>
                  </a:lnTo>
                  <a:lnTo>
                    <a:pt x="221390" y="3057376"/>
                  </a:lnTo>
                  <a:lnTo>
                    <a:pt x="180061" y="3041623"/>
                  </a:lnTo>
                  <a:lnTo>
                    <a:pt x="141791" y="3020404"/>
                  </a:lnTo>
                  <a:lnTo>
                    <a:pt x="107062" y="2994200"/>
                  </a:lnTo>
                  <a:lnTo>
                    <a:pt x="76355" y="2963493"/>
                  </a:lnTo>
                  <a:lnTo>
                    <a:pt x="50151" y="2928764"/>
                  </a:lnTo>
                  <a:lnTo>
                    <a:pt x="28932" y="2890494"/>
                  </a:lnTo>
                  <a:lnTo>
                    <a:pt x="13179" y="2849165"/>
                  </a:lnTo>
                  <a:lnTo>
                    <a:pt x="3375" y="2805259"/>
                  </a:lnTo>
                  <a:lnTo>
                    <a:pt x="0" y="2759257"/>
                  </a:lnTo>
                  <a:lnTo>
                    <a:pt x="0" y="311298"/>
                  </a:lnTo>
                  <a:lnTo>
                    <a:pt x="3375" y="265296"/>
                  </a:lnTo>
                  <a:lnTo>
                    <a:pt x="13179" y="221391"/>
                  </a:lnTo>
                  <a:lnTo>
                    <a:pt x="28932" y="180062"/>
                  </a:lnTo>
                  <a:lnTo>
                    <a:pt x="50151" y="141793"/>
                  </a:lnTo>
                  <a:lnTo>
                    <a:pt x="76355" y="107063"/>
                  </a:lnTo>
                  <a:lnTo>
                    <a:pt x="107062" y="76356"/>
                  </a:lnTo>
                  <a:lnTo>
                    <a:pt x="141791" y="50152"/>
                  </a:lnTo>
                  <a:lnTo>
                    <a:pt x="180061" y="28932"/>
                  </a:lnTo>
                  <a:lnTo>
                    <a:pt x="221390" y="13180"/>
                  </a:lnTo>
                  <a:lnTo>
                    <a:pt x="265296" y="3375"/>
                  </a:lnTo>
                  <a:lnTo>
                    <a:pt x="311298" y="0"/>
                  </a:lnTo>
                  <a:lnTo>
                    <a:pt x="1556451" y="0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147483" y="5074306"/>
              <a:ext cx="1868170" cy="2846705"/>
            </a:xfrm>
            <a:custGeom>
              <a:avLst/>
              <a:gdLst/>
              <a:ahLst/>
              <a:cxnLst/>
              <a:rect l="l" t="t" r="r" b="b"/>
              <a:pathLst>
                <a:path w="1868169" h="2846704">
                  <a:moveTo>
                    <a:pt x="1556497" y="0"/>
                  </a:moveTo>
                  <a:lnTo>
                    <a:pt x="311299" y="0"/>
                  </a:lnTo>
                  <a:lnTo>
                    <a:pt x="265296" y="3375"/>
                  </a:lnTo>
                  <a:lnTo>
                    <a:pt x="221389" y="13179"/>
                  </a:lnTo>
                  <a:lnTo>
                    <a:pt x="180060" y="28931"/>
                  </a:lnTo>
                  <a:lnTo>
                    <a:pt x="141790" y="50150"/>
                  </a:lnTo>
                  <a:lnTo>
                    <a:pt x="107061" y="76354"/>
                  </a:lnTo>
                  <a:lnTo>
                    <a:pt x="76354" y="107061"/>
                  </a:lnTo>
                  <a:lnTo>
                    <a:pt x="50150" y="141790"/>
                  </a:lnTo>
                  <a:lnTo>
                    <a:pt x="28931" y="180060"/>
                  </a:lnTo>
                  <a:lnTo>
                    <a:pt x="13179" y="221389"/>
                  </a:lnTo>
                  <a:lnTo>
                    <a:pt x="3375" y="265296"/>
                  </a:lnTo>
                  <a:lnTo>
                    <a:pt x="0" y="311299"/>
                  </a:lnTo>
                  <a:lnTo>
                    <a:pt x="0" y="2535011"/>
                  </a:lnTo>
                  <a:lnTo>
                    <a:pt x="3375" y="2581012"/>
                  </a:lnTo>
                  <a:lnTo>
                    <a:pt x="13179" y="2624917"/>
                  </a:lnTo>
                  <a:lnTo>
                    <a:pt x="28931" y="2666245"/>
                  </a:lnTo>
                  <a:lnTo>
                    <a:pt x="50150" y="2704515"/>
                  </a:lnTo>
                  <a:lnTo>
                    <a:pt x="76354" y="2739245"/>
                  </a:lnTo>
                  <a:lnTo>
                    <a:pt x="107061" y="2769953"/>
                  </a:lnTo>
                  <a:lnTo>
                    <a:pt x="141790" y="2796157"/>
                  </a:lnTo>
                  <a:lnTo>
                    <a:pt x="180060" y="2817377"/>
                  </a:lnTo>
                  <a:lnTo>
                    <a:pt x="221389" y="2833130"/>
                  </a:lnTo>
                  <a:lnTo>
                    <a:pt x="265296" y="2842935"/>
                  </a:lnTo>
                  <a:lnTo>
                    <a:pt x="311299" y="2846311"/>
                  </a:lnTo>
                  <a:lnTo>
                    <a:pt x="1556497" y="2846311"/>
                  </a:lnTo>
                  <a:lnTo>
                    <a:pt x="1602500" y="2842935"/>
                  </a:lnTo>
                  <a:lnTo>
                    <a:pt x="1646406" y="2833130"/>
                  </a:lnTo>
                  <a:lnTo>
                    <a:pt x="1687735" y="2817377"/>
                  </a:lnTo>
                  <a:lnTo>
                    <a:pt x="1726005" y="2796157"/>
                  </a:lnTo>
                  <a:lnTo>
                    <a:pt x="1760734" y="2769953"/>
                  </a:lnTo>
                  <a:lnTo>
                    <a:pt x="1791442" y="2739245"/>
                  </a:lnTo>
                  <a:lnTo>
                    <a:pt x="1817645" y="2704515"/>
                  </a:lnTo>
                  <a:lnTo>
                    <a:pt x="1838864" y="2666245"/>
                  </a:lnTo>
                  <a:lnTo>
                    <a:pt x="1854616" y="2624917"/>
                  </a:lnTo>
                  <a:lnTo>
                    <a:pt x="1864421" y="2581012"/>
                  </a:lnTo>
                  <a:lnTo>
                    <a:pt x="1867796" y="2535011"/>
                  </a:lnTo>
                  <a:lnTo>
                    <a:pt x="1867796" y="311299"/>
                  </a:lnTo>
                  <a:lnTo>
                    <a:pt x="1864421" y="265296"/>
                  </a:lnTo>
                  <a:lnTo>
                    <a:pt x="1854616" y="221389"/>
                  </a:lnTo>
                  <a:lnTo>
                    <a:pt x="1838864" y="180060"/>
                  </a:lnTo>
                  <a:lnTo>
                    <a:pt x="1817645" y="141790"/>
                  </a:lnTo>
                  <a:lnTo>
                    <a:pt x="1791442" y="107061"/>
                  </a:lnTo>
                  <a:lnTo>
                    <a:pt x="1760734" y="76354"/>
                  </a:lnTo>
                  <a:lnTo>
                    <a:pt x="1726005" y="50150"/>
                  </a:lnTo>
                  <a:lnTo>
                    <a:pt x="1687735" y="28931"/>
                  </a:lnTo>
                  <a:lnTo>
                    <a:pt x="1646406" y="13179"/>
                  </a:lnTo>
                  <a:lnTo>
                    <a:pt x="1602500" y="3375"/>
                  </a:lnTo>
                  <a:lnTo>
                    <a:pt x="155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147531" y="5074306"/>
              <a:ext cx="1868170" cy="2846705"/>
            </a:xfrm>
            <a:custGeom>
              <a:avLst/>
              <a:gdLst/>
              <a:ahLst/>
              <a:cxnLst/>
              <a:rect l="l" t="t" r="r" b="b"/>
              <a:pathLst>
                <a:path w="1868169" h="2846704">
                  <a:moveTo>
                    <a:pt x="1556450" y="0"/>
                  </a:moveTo>
                  <a:lnTo>
                    <a:pt x="1602451" y="3375"/>
                  </a:lnTo>
                  <a:lnTo>
                    <a:pt x="1646357" y="13180"/>
                  </a:lnTo>
                  <a:lnTo>
                    <a:pt x="1687685" y="28932"/>
                  </a:lnTo>
                  <a:lnTo>
                    <a:pt x="1725955" y="50152"/>
                  </a:lnTo>
                  <a:lnTo>
                    <a:pt x="1760684" y="76356"/>
                  </a:lnTo>
                  <a:lnTo>
                    <a:pt x="1791391" y="107063"/>
                  </a:lnTo>
                  <a:lnTo>
                    <a:pt x="1817596" y="141793"/>
                  </a:lnTo>
                  <a:lnTo>
                    <a:pt x="1838815" y="180062"/>
                  </a:lnTo>
                  <a:lnTo>
                    <a:pt x="1854568" y="221391"/>
                  </a:lnTo>
                  <a:lnTo>
                    <a:pt x="1864372" y="265296"/>
                  </a:lnTo>
                  <a:lnTo>
                    <a:pt x="1867748" y="311298"/>
                  </a:lnTo>
                  <a:lnTo>
                    <a:pt x="1867748" y="2535007"/>
                  </a:lnTo>
                  <a:lnTo>
                    <a:pt x="1864372" y="2581009"/>
                  </a:lnTo>
                  <a:lnTo>
                    <a:pt x="1854568" y="2624915"/>
                  </a:lnTo>
                  <a:lnTo>
                    <a:pt x="1838815" y="2666244"/>
                  </a:lnTo>
                  <a:lnTo>
                    <a:pt x="1817596" y="2704514"/>
                  </a:lnTo>
                  <a:lnTo>
                    <a:pt x="1791391" y="2739243"/>
                  </a:lnTo>
                  <a:lnTo>
                    <a:pt x="1760684" y="2769950"/>
                  </a:lnTo>
                  <a:lnTo>
                    <a:pt x="1725955" y="2796154"/>
                  </a:lnTo>
                  <a:lnTo>
                    <a:pt x="1687685" y="2817373"/>
                  </a:lnTo>
                  <a:lnTo>
                    <a:pt x="1646357" y="2833126"/>
                  </a:lnTo>
                  <a:lnTo>
                    <a:pt x="1602451" y="2842930"/>
                  </a:lnTo>
                  <a:lnTo>
                    <a:pt x="1556450" y="2846306"/>
                  </a:lnTo>
                  <a:lnTo>
                    <a:pt x="311298" y="2846306"/>
                  </a:lnTo>
                  <a:lnTo>
                    <a:pt x="265296" y="2842930"/>
                  </a:lnTo>
                  <a:lnTo>
                    <a:pt x="221390" y="2833126"/>
                  </a:lnTo>
                  <a:lnTo>
                    <a:pt x="180061" y="2817373"/>
                  </a:lnTo>
                  <a:lnTo>
                    <a:pt x="141791" y="2796154"/>
                  </a:lnTo>
                  <a:lnTo>
                    <a:pt x="107062" y="2769950"/>
                  </a:lnTo>
                  <a:lnTo>
                    <a:pt x="76355" y="2739243"/>
                  </a:lnTo>
                  <a:lnTo>
                    <a:pt x="50151" y="2704514"/>
                  </a:lnTo>
                  <a:lnTo>
                    <a:pt x="28932" y="2666244"/>
                  </a:lnTo>
                  <a:lnTo>
                    <a:pt x="13179" y="2624915"/>
                  </a:lnTo>
                  <a:lnTo>
                    <a:pt x="3375" y="2581009"/>
                  </a:lnTo>
                  <a:lnTo>
                    <a:pt x="0" y="2535007"/>
                  </a:lnTo>
                  <a:lnTo>
                    <a:pt x="0" y="311298"/>
                  </a:lnTo>
                  <a:lnTo>
                    <a:pt x="3375" y="265296"/>
                  </a:lnTo>
                  <a:lnTo>
                    <a:pt x="13179" y="221391"/>
                  </a:lnTo>
                  <a:lnTo>
                    <a:pt x="28932" y="180062"/>
                  </a:lnTo>
                  <a:lnTo>
                    <a:pt x="50151" y="141793"/>
                  </a:lnTo>
                  <a:lnTo>
                    <a:pt x="76355" y="107063"/>
                  </a:lnTo>
                  <a:lnTo>
                    <a:pt x="107062" y="76356"/>
                  </a:lnTo>
                  <a:lnTo>
                    <a:pt x="141791" y="50152"/>
                  </a:lnTo>
                  <a:lnTo>
                    <a:pt x="180061" y="28932"/>
                  </a:lnTo>
                  <a:lnTo>
                    <a:pt x="221390" y="13180"/>
                  </a:lnTo>
                  <a:lnTo>
                    <a:pt x="265296" y="3375"/>
                  </a:lnTo>
                  <a:lnTo>
                    <a:pt x="311298" y="0"/>
                  </a:lnTo>
                  <a:lnTo>
                    <a:pt x="1556450" y="0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409151" y="7068695"/>
              <a:ext cx="1406525" cy="638810"/>
            </a:xfrm>
            <a:custGeom>
              <a:avLst/>
              <a:gdLst/>
              <a:ahLst/>
              <a:cxnLst/>
              <a:rect l="l" t="t" r="r" b="b"/>
              <a:pathLst>
                <a:path w="1406525" h="638809">
                  <a:moveTo>
                    <a:pt x="1299646" y="0"/>
                  </a:moveTo>
                  <a:lnTo>
                    <a:pt x="106488" y="0"/>
                  </a:lnTo>
                  <a:lnTo>
                    <a:pt x="65024" y="8366"/>
                  </a:lnTo>
                  <a:lnTo>
                    <a:pt x="31177" y="31180"/>
                  </a:lnTo>
                  <a:lnTo>
                    <a:pt x="8363" y="65019"/>
                  </a:lnTo>
                  <a:lnTo>
                    <a:pt x="0" y="106457"/>
                  </a:lnTo>
                  <a:lnTo>
                    <a:pt x="0" y="532256"/>
                  </a:lnTo>
                  <a:lnTo>
                    <a:pt x="8363" y="573687"/>
                  </a:lnTo>
                  <a:lnTo>
                    <a:pt x="31177" y="607523"/>
                  </a:lnTo>
                  <a:lnTo>
                    <a:pt x="65024" y="630337"/>
                  </a:lnTo>
                  <a:lnTo>
                    <a:pt x="106488" y="638703"/>
                  </a:lnTo>
                  <a:lnTo>
                    <a:pt x="1299646" y="638703"/>
                  </a:lnTo>
                  <a:lnTo>
                    <a:pt x="1341110" y="630337"/>
                  </a:lnTo>
                  <a:lnTo>
                    <a:pt x="1374958" y="607523"/>
                  </a:lnTo>
                  <a:lnTo>
                    <a:pt x="1397771" y="573687"/>
                  </a:lnTo>
                  <a:lnTo>
                    <a:pt x="1406135" y="532256"/>
                  </a:lnTo>
                  <a:lnTo>
                    <a:pt x="1406135" y="106457"/>
                  </a:lnTo>
                  <a:lnTo>
                    <a:pt x="1397771" y="65019"/>
                  </a:lnTo>
                  <a:lnTo>
                    <a:pt x="1374958" y="31180"/>
                  </a:lnTo>
                  <a:lnTo>
                    <a:pt x="1341110" y="8366"/>
                  </a:lnTo>
                  <a:lnTo>
                    <a:pt x="1299646" y="0"/>
                  </a:lnTo>
                  <a:close/>
                </a:path>
              </a:pathLst>
            </a:custGeom>
            <a:solidFill>
              <a:srgbClr val="E9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688372" y="8166422"/>
            <a:ext cx="11588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latin typeface="Arial"/>
                <a:cs typeface="Arial"/>
              </a:rPr>
              <a:t>Service</a:t>
            </a:r>
            <a:r>
              <a:rPr sz="1950" b="1" spc="-5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A</a:t>
            </a:r>
            <a:endParaRPr sz="19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800421" y="7199436"/>
            <a:ext cx="641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Arial"/>
                <a:cs typeface="Arial"/>
              </a:rPr>
              <a:t>appB</a:t>
            </a:r>
            <a:endParaRPr sz="1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410826" y="5682570"/>
            <a:ext cx="1384935" cy="659765"/>
          </a:xfrm>
          <a:custGeom>
            <a:avLst/>
            <a:gdLst/>
            <a:ahLst/>
            <a:cxnLst/>
            <a:rect l="l" t="t" r="r" b="b"/>
            <a:pathLst>
              <a:path w="1384934" h="659764">
                <a:moveTo>
                  <a:pt x="1274620" y="0"/>
                </a:moveTo>
                <a:lnTo>
                  <a:pt x="109944" y="0"/>
                </a:lnTo>
                <a:lnTo>
                  <a:pt x="67144" y="8634"/>
                </a:lnTo>
                <a:lnTo>
                  <a:pt x="32197" y="32180"/>
                </a:lnTo>
                <a:lnTo>
                  <a:pt x="8638" y="67104"/>
                </a:lnTo>
                <a:lnTo>
                  <a:pt x="0" y="109871"/>
                </a:lnTo>
                <a:lnTo>
                  <a:pt x="0" y="549323"/>
                </a:lnTo>
                <a:lnTo>
                  <a:pt x="8638" y="592089"/>
                </a:lnTo>
                <a:lnTo>
                  <a:pt x="32197" y="627013"/>
                </a:lnTo>
                <a:lnTo>
                  <a:pt x="67144" y="650560"/>
                </a:lnTo>
                <a:lnTo>
                  <a:pt x="109944" y="659194"/>
                </a:lnTo>
                <a:lnTo>
                  <a:pt x="1274620" y="659194"/>
                </a:lnTo>
                <a:lnTo>
                  <a:pt x="1317360" y="650560"/>
                </a:lnTo>
                <a:lnTo>
                  <a:pt x="1352275" y="627013"/>
                </a:lnTo>
                <a:lnTo>
                  <a:pt x="1375823" y="592089"/>
                </a:lnTo>
                <a:lnTo>
                  <a:pt x="1384460" y="549323"/>
                </a:lnTo>
                <a:lnTo>
                  <a:pt x="1384460" y="109871"/>
                </a:lnTo>
                <a:lnTo>
                  <a:pt x="1375823" y="67104"/>
                </a:lnTo>
                <a:lnTo>
                  <a:pt x="1352275" y="32180"/>
                </a:lnTo>
                <a:lnTo>
                  <a:pt x="1317360" y="8634"/>
                </a:lnTo>
                <a:lnTo>
                  <a:pt x="1274620" y="0"/>
                </a:lnTo>
                <a:close/>
              </a:path>
            </a:pathLst>
          </a:custGeom>
          <a:solidFill>
            <a:srgbClr val="E9E5E5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756270" y="5823551"/>
            <a:ext cx="7112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Arial"/>
                <a:cs typeface="Arial"/>
              </a:rPr>
              <a:t>Pr</a:t>
            </a:r>
            <a:r>
              <a:rPr sz="1950" b="1" spc="10" dirty="0">
                <a:latin typeface="Arial"/>
                <a:cs typeface="Arial"/>
              </a:rPr>
              <a:t>o</a:t>
            </a:r>
            <a:r>
              <a:rPr sz="1950" b="1" spc="15" dirty="0">
                <a:latin typeface="Arial"/>
                <a:cs typeface="Arial"/>
              </a:rPr>
              <a:t>xy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123159" y="2418669"/>
            <a:ext cx="9215755" cy="4650105"/>
            <a:chOff x="8123159" y="2418669"/>
            <a:chExt cx="9215755" cy="4650105"/>
          </a:xfrm>
        </p:grpSpPr>
        <p:sp>
          <p:nvSpPr>
            <p:cNvPr id="45" name="object 45"/>
            <p:cNvSpPr/>
            <p:nvPr/>
          </p:nvSpPr>
          <p:spPr>
            <a:xfrm>
              <a:off x="13112524" y="6342192"/>
              <a:ext cx="10795" cy="706120"/>
            </a:xfrm>
            <a:custGeom>
              <a:avLst/>
              <a:gdLst/>
              <a:ahLst/>
              <a:cxnLst/>
              <a:rect l="l" t="t" r="r" b="b"/>
              <a:pathLst>
                <a:path w="10794" h="706120">
                  <a:moveTo>
                    <a:pt x="10229" y="0"/>
                  </a:moveTo>
                  <a:lnTo>
                    <a:pt x="0" y="705567"/>
                  </a:lnTo>
                </a:path>
              </a:pathLst>
            </a:custGeom>
            <a:ln w="20941">
              <a:solidFill>
                <a:srgbClr val="A091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368024" y="6231439"/>
              <a:ext cx="1785620" cy="837565"/>
            </a:xfrm>
            <a:custGeom>
              <a:avLst/>
              <a:gdLst/>
              <a:ahLst/>
              <a:cxnLst/>
              <a:rect l="l" t="t" r="r" b="b"/>
              <a:pathLst>
                <a:path w="1785619" h="837565">
                  <a:moveTo>
                    <a:pt x="62826" y="31407"/>
                  </a:moveTo>
                  <a:lnTo>
                    <a:pt x="0" y="0"/>
                  </a:lnTo>
                  <a:lnTo>
                    <a:pt x="0" y="62826"/>
                  </a:lnTo>
                  <a:lnTo>
                    <a:pt x="62826" y="31407"/>
                  </a:lnTo>
                  <a:close/>
                </a:path>
                <a:path w="1785619" h="837565">
                  <a:moveTo>
                    <a:pt x="1776488" y="774903"/>
                  </a:moveTo>
                  <a:lnTo>
                    <a:pt x="1713661" y="773988"/>
                  </a:lnTo>
                  <a:lnTo>
                    <a:pt x="1744243" y="837260"/>
                  </a:lnTo>
                  <a:lnTo>
                    <a:pt x="1776488" y="774903"/>
                  </a:lnTo>
                  <a:close/>
                </a:path>
                <a:path w="1785619" h="837565">
                  <a:moveTo>
                    <a:pt x="1785493" y="153098"/>
                  </a:moveTo>
                  <a:lnTo>
                    <a:pt x="1755025" y="89814"/>
                  </a:lnTo>
                  <a:lnTo>
                    <a:pt x="1722666" y="152184"/>
                  </a:lnTo>
                  <a:lnTo>
                    <a:pt x="1785493" y="153098"/>
                  </a:lnTo>
                  <a:close/>
                </a:path>
              </a:pathLst>
            </a:custGeom>
            <a:solidFill>
              <a:srgbClr val="A091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33637" y="5547516"/>
              <a:ext cx="3812540" cy="465455"/>
            </a:xfrm>
            <a:custGeom>
              <a:avLst/>
              <a:gdLst/>
              <a:ahLst/>
              <a:cxnLst/>
              <a:rect l="l" t="t" r="r" b="b"/>
              <a:pathLst>
                <a:path w="3812540" h="465454">
                  <a:moveTo>
                    <a:pt x="0" y="465379"/>
                  </a:moveTo>
                  <a:lnTo>
                    <a:pt x="3812207" y="0"/>
                  </a:lnTo>
                </a:path>
              </a:pathLst>
            </a:custGeom>
            <a:ln w="20941">
              <a:solidFill>
                <a:srgbClr val="A091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900475" y="5521402"/>
              <a:ext cx="66675" cy="62865"/>
            </a:xfrm>
            <a:custGeom>
              <a:avLst/>
              <a:gdLst/>
              <a:ahLst/>
              <a:cxnLst/>
              <a:rect l="l" t="t" r="r" b="b"/>
              <a:pathLst>
                <a:path w="66675" h="62864">
                  <a:moveTo>
                    <a:pt x="0" y="0"/>
                  </a:moveTo>
                  <a:lnTo>
                    <a:pt x="7643" y="62364"/>
                  </a:lnTo>
                  <a:lnTo>
                    <a:pt x="66175" y="2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91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3637" y="4915110"/>
              <a:ext cx="3519170" cy="1097915"/>
            </a:xfrm>
            <a:custGeom>
              <a:avLst/>
              <a:gdLst/>
              <a:ahLst/>
              <a:cxnLst/>
              <a:rect l="l" t="t" r="r" b="b"/>
              <a:pathLst>
                <a:path w="3519170" h="1097914">
                  <a:moveTo>
                    <a:pt x="0" y="1097785"/>
                  </a:moveTo>
                  <a:lnTo>
                    <a:pt x="3519162" y="0"/>
                  </a:lnTo>
                </a:path>
              </a:pathLst>
            </a:custGeom>
            <a:ln w="20941">
              <a:solidFill>
                <a:srgbClr val="A091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603521" y="4897589"/>
              <a:ext cx="69850" cy="60325"/>
            </a:xfrm>
            <a:custGeom>
              <a:avLst/>
              <a:gdLst/>
              <a:ahLst/>
              <a:cxnLst/>
              <a:rect l="l" t="t" r="r" b="b"/>
              <a:pathLst>
                <a:path w="69850" h="60325">
                  <a:moveTo>
                    <a:pt x="0" y="0"/>
                  </a:moveTo>
                  <a:lnTo>
                    <a:pt x="18638" y="59977"/>
                  </a:lnTo>
                  <a:lnTo>
                    <a:pt x="69317" y="11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91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97579" y="2432098"/>
              <a:ext cx="3217545" cy="2688590"/>
            </a:xfrm>
            <a:custGeom>
              <a:avLst/>
              <a:gdLst/>
              <a:ahLst/>
              <a:cxnLst/>
              <a:rect l="l" t="t" r="r" b="b"/>
              <a:pathLst>
                <a:path w="3217545" h="2688590">
                  <a:moveTo>
                    <a:pt x="0" y="0"/>
                  </a:moveTo>
                  <a:lnTo>
                    <a:pt x="3217107" y="2688370"/>
                  </a:lnTo>
                </a:path>
              </a:pathLst>
            </a:custGeom>
            <a:ln w="20941">
              <a:solidFill>
                <a:srgbClr val="A091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81505" y="2418670"/>
              <a:ext cx="3249295" cy="2715260"/>
            </a:xfrm>
            <a:custGeom>
              <a:avLst/>
              <a:gdLst/>
              <a:ahLst/>
              <a:cxnLst/>
              <a:rect l="l" t="t" r="r" b="b"/>
              <a:pathLst>
                <a:path w="3249295" h="2715260">
                  <a:moveTo>
                    <a:pt x="68351" y="16179"/>
                  </a:moveTo>
                  <a:lnTo>
                    <a:pt x="0" y="0"/>
                  </a:lnTo>
                  <a:lnTo>
                    <a:pt x="28067" y="64389"/>
                  </a:lnTo>
                  <a:lnTo>
                    <a:pt x="68351" y="16179"/>
                  </a:lnTo>
                  <a:close/>
                </a:path>
                <a:path w="3249295" h="2715260">
                  <a:moveTo>
                    <a:pt x="3249244" y="2715234"/>
                  </a:moveTo>
                  <a:lnTo>
                    <a:pt x="3221177" y="2650845"/>
                  </a:lnTo>
                  <a:lnTo>
                    <a:pt x="3180867" y="2699054"/>
                  </a:lnTo>
                  <a:lnTo>
                    <a:pt x="3249244" y="2715234"/>
                  </a:lnTo>
                  <a:close/>
                </a:path>
              </a:pathLst>
            </a:custGeom>
            <a:solidFill>
              <a:srgbClr val="A091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201824" y="6760765"/>
              <a:ext cx="1707514" cy="172085"/>
            </a:xfrm>
            <a:custGeom>
              <a:avLst/>
              <a:gdLst/>
              <a:ahLst/>
              <a:cxnLst/>
              <a:rect l="l" t="t" r="r" b="b"/>
              <a:pathLst>
                <a:path w="1707515" h="172084">
                  <a:moveTo>
                    <a:pt x="1707355" y="17186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181064" y="6733700"/>
              <a:ext cx="66040" cy="62865"/>
            </a:xfrm>
            <a:custGeom>
              <a:avLst/>
              <a:gdLst/>
              <a:ahLst/>
              <a:cxnLst/>
              <a:rect l="l" t="t" r="r" b="b"/>
              <a:pathLst>
                <a:path w="66040" h="62865">
                  <a:moveTo>
                    <a:pt x="65652" y="0"/>
                  </a:moveTo>
                  <a:lnTo>
                    <a:pt x="0" y="24962"/>
                  </a:lnTo>
                  <a:lnTo>
                    <a:pt x="59369" y="62511"/>
                  </a:lnTo>
                  <a:lnTo>
                    <a:pt x="65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973994" y="2944685"/>
              <a:ext cx="2359025" cy="534670"/>
            </a:xfrm>
            <a:custGeom>
              <a:avLst/>
              <a:gdLst/>
              <a:ahLst/>
              <a:cxnLst/>
              <a:rect l="l" t="t" r="r" b="b"/>
              <a:pathLst>
                <a:path w="2359025" h="534670">
                  <a:moveTo>
                    <a:pt x="2269878" y="0"/>
                  </a:moveTo>
                  <a:lnTo>
                    <a:pt x="89002" y="0"/>
                  </a:lnTo>
                  <a:lnTo>
                    <a:pt x="54334" y="6996"/>
                  </a:lnTo>
                  <a:lnTo>
                    <a:pt x="26046" y="26077"/>
                  </a:lnTo>
                  <a:lnTo>
                    <a:pt x="6986" y="54378"/>
                  </a:lnTo>
                  <a:lnTo>
                    <a:pt x="0" y="89033"/>
                  </a:lnTo>
                  <a:lnTo>
                    <a:pt x="0" y="445190"/>
                  </a:lnTo>
                  <a:lnTo>
                    <a:pt x="6986" y="479846"/>
                  </a:lnTo>
                  <a:lnTo>
                    <a:pt x="26046" y="508146"/>
                  </a:lnTo>
                  <a:lnTo>
                    <a:pt x="54334" y="527227"/>
                  </a:lnTo>
                  <a:lnTo>
                    <a:pt x="89002" y="534224"/>
                  </a:lnTo>
                  <a:lnTo>
                    <a:pt x="2269878" y="534224"/>
                  </a:lnTo>
                  <a:lnTo>
                    <a:pt x="2304563" y="527227"/>
                  </a:lnTo>
                  <a:lnTo>
                    <a:pt x="2332887" y="508146"/>
                  </a:lnTo>
                  <a:lnTo>
                    <a:pt x="2351983" y="479846"/>
                  </a:lnTo>
                  <a:lnTo>
                    <a:pt x="2358985" y="445190"/>
                  </a:lnTo>
                  <a:lnTo>
                    <a:pt x="2358985" y="89033"/>
                  </a:lnTo>
                  <a:lnTo>
                    <a:pt x="2351983" y="54378"/>
                  </a:lnTo>
                  <a:lnTo>
                    <a:pt x="2332887" y="26077"/>
                  </a:lnTo>
                  <a:lnTo>
                    <a:pt x="2304563" y="6996"/>
                  </a:lnTo>
                  <a:lnTo>
                    <a:pt x="2269878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73993" y="2944685"/>
              <a:ext cx="2359025" cy="534670"/>
            </a:xfrm>
            <a:custGeom>
              <a:avLst/>
              <a:gdLst/>
              <a:ahLst/>
              <a:cxnLst/>
              <a:rect l="l" t="t" r="r" b="b"/>
              <a:pathLst>
                <a:path w="2359025" h="534670">
                  <a:moveTo>
                    <a:pt x="0" y="89039"/>
                  </a:moveTo>
                  <a:lnTo>
                    <a:pt x="6997" y="54381"/>
                  </a:lnTo>
                  <a:lnTo>
                    <a:pt x="26078" y="26079"/>
                  </a:lnTo>
                  <a:lnTo>
                    <a:pt x="54381" y="6997"/>
                  </a:lnTo>
                  <a:lnTo>
                    <a:pt x="89039" y="0"/>
                  </a:lnTo>
                  <a:lnTo>
                    <a:pt x="2269930" y="0"/>
                  </a:lnTo>
                  <a:lnTo>
                    <a:pt x="2304586" y="6997"/>
                  </a:lnTo>
                  <a:lnTo>
                    <a:pt x="2332887" y="26079"/>
                  </a:lnTo>
                  <a:lnTo>
                    <a:pt x="2351968" y="54381"/>
                  </a:lnTo>
                  <a:lnTo>
                    <a:pt x="2358965" y="89039"/>
                  </a:lnTo>
                  <a:lnTo>
                    <a:pt x="2358965" y="445189"/>
                  </a:lnTo>
                  <a:lnTo>
                    <a:pt x="2351968" y="479847"/>
                  </a:lnTo>
                  <a:lnTo>
                    <a:pt x="2332887" y="508149"/>
                  </a:lnTo>
                  <a:lnTo>
                    <a:pt x="2304586" y="527231"/>
                  </a:lnTo>
                  <a:lnTo>
                    <a:pt x="2269930" y="534228"/>
                  </a:lnTo>
                  <a:lnTo>
                    <a:pt x="89039" y="534228"/>
                  </a:lnTo>
                  <a:lnTo>
                    <a:pt x="54381" y="527231"/>
                  </a:lnTo>
                  <a:lnTo>
                    <a:pt x="26078" y="508149"/>
                  </a:lnTo>
                  <a:lnTo>
                    <a:pt x="6997" y="479847"/>
                  </a:lnTo>
                  <a:lnTo>
                    <a:pt x="0" y="445189"/>
                  </a:lnTo>
                  <a:lnTo>
                    <a:pt x="0" y="89039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1659644" y="8254241"/>
            <a:ext cx="11588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latin typeface="Arial"/>
                <a:cs typeface="Arial"/>
              </a:rPr>
              <a:t>Service</a:t>
            </a:r>
            <a:r>
              <a:rPr sz="1950" b="1" spc="-5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B</a:t>
            </a:r>
            <a:endParaRPr sz="19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984570" y="6314845"/>
            <a:ext cx="3072130" cy="11817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1730"/>
              </a:lnSpc>
              <a:spcBef>
                <a:spcPts val="530"/>
              </a:spcBef>
            </a:pPr>
            <a:r>
              <a:rPr sz="1800" b="1" spc="5" dirty="0">
                <a:latin typeface="Arial"/>
                <a:cs typeface="Arial"/>
              </a:rPr>
              <a:t>1. </a:t>
            </a:r>
            <a:r>
              <a:rPr sz="1800" b="1" dirty="0">
                <a:latin typeface="Arial"/>
                <a:cs typeface="Arial"/>
              </a:rPr>
              <a:t>All traffic </a:t>
            </a:r>
            <a:r>
              <a:rPr sz="1800" b="1" spc="5" dirty="0">
                <a:latin typeface="Arial"/>
                <a:cs typeface="Arial"/>
              </a:rPr>
              <a:t>entering and  </a:t>
            </a:r>
            <a:r>
              <a:rPr sz="1800" b="1" dirty="0">
                <a:latin typeface="Arial"/>
                <a:cs typeface="Arial"/>
              </a:rPr>
              <a:t>leaving </a:t>
            </a:r>
            <a:r>
              <a:rPr sz="1800" b="1" spc="5" dirty="0">
                <a:latin typeface="Arial"/>
                <a:cs typeface="Arial"/>
              </a:rPr>
              <a:t>pod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transparently  routed </a:t>
            </a:r>
            <a:r>
              <a:rPr sz="1800" b="1" dirty="0">
                <a:latin typeface="Arial"/>
                <a:cs typeface="Arial"/>
              </a:rPr>
              <a:t>via </a:t>
            </a:r>
            <a:r>
              <a:rPr sz="1800" b="1" spc="5" dirty="0">
                <a:latin typeface="Arial"/>
                <a:cs typeface="Arial"/>
              </a:rPr>
              <a:t>Proxy </a:t>
            </a:r>
            <a:r>
              <a:rPr sz="1800" b="1" dirty="0">
                <a:latin typeface="Arial"/>
                <a:cs typeface="Arial"/>
              </a:rPr>
              <a:t>without  requiring </a:t>
            </a:r>
            <a:r>
              <a:rPr sz="1800" b="1" spc="5" dirty="0">
                <a:latin typeface="Arial"/>
                <a:cs typeface="Arial"/>
              </a:rPr>
              <a:t>any </a:t>
            </a:r>
            <a:r>
              <a:rPr sz="1800" b="1" dirty="0">
                <a:latin typeface="Arial"/>
                <a:cs typeface="Arial"/>
              </a:rPr>
              <a:t>application  changes.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171269" y="3023186"/>
            <a:ext cx="19824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Arial"/>
                <a:cs typeface="Arial"/>
              </a:rPr>
              <a:t>Kube API</a:t>
            </a:r>
            <a:r>
              <a:rPr sz="1950" b="1" spc="-6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Server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4702693" y="9249969"/>
            <a:ext cx="737235" cy="62865"/>
            <a:chOff x="14702693" y="9249969"/>
            <a:chExt cx="737235" cy="62865"/>
          </a:xfrm>
        </p:grpSpPr>
        <p:sp>
          <p:nvSpPr>
            <p:cNvPr id="61" name="object 61"/>
            <p:cNvSpPr/>
            <p:nvPr/>
          </p:nvSpPr>
          <p:spPr>
            <a:xfrm>
              <a:off x="14734012" y="9281380"/>
              <a:ext cx="674370" cy="0"/>
            </a:xfrm>
            <a:custGeom>
              <a:avLst/>
              <a:gdLst/>
              <a:ahLst/>
              <a:cxnLst/>
              <a:rect l="l" t="t" r="r" b="b"/>
              <a:pathLst>
                <a:path w="674369">
                  <a:moveTo>
                    <a:pt x="674208" y="1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A091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702688" y="9249974"/>
              <a:ext cx="737235" cy="62865"/>
            </a:xfrm>
            <a:custGeom>
              <a:avLst/>
              <a:gdLst/>
              <a:ahLst/>
              <a:cxnLst/>
              <a:rect l="l" t="t" r="r" b="b"/>
              <a:pathLst>
                <a:path w="737234" h="62865">
                  <a:moveTo>
                    <a:pt x="62725" y="31419"/>
                  </a:moveTo>
                  <a:lnTo>
                    <a:pt x="60261" y="19189"/>
                  </a:lnTo>
                  <a:lnTo>
                    <a:pt x="53543" y="9194"/>
                  </a:lnTo>
                  <a:lnTo>
                    <a:pt x="43586" y="2463"/>
                  </a:lnTo>
                  <a:lnTo>
                    <a:pt x="31407" y="0"/>
                  </a:lnTo>
                  <a:lnTo>
                    <a:pt x="19177" y="2463"/>
                  </a:lnTo>
                  <a:lnTo>
                    <a:pt x="9182" y="9194"/>
                  </a:lnTo>
                  <a:lnTo>
                    <a:pt x="2463" y="19189"/>
                  </a:lnTo>
                  <a:lnTo>
                    <a:pt x="0" y="31419"/>
                  </a:lnTo>
                  <a:lnTo>
                    <a:pt x="2463" y="43637"/>
                  </a:lnTo>
                  <a:lnTo>
                    <a:pt x="9182" y="53632"/>
                  </a:lnTo>
                  <a:lnTo>
                    <a:pt x="19177" y="60363"/>
                  </a:lnTo>
                  <a:lnTo>
                    <a:pt x="31407" y="62826"/>
                  </a:lnTo>
                  <a:lnTo>
                    <a:pt x="43586" y="60363"/>
                  </a:lnTo>
                  <a:lnTo>
                    <a:pt x="53543" y="53632"/>
                  </a:lnTo>
                  <a:lnTo>
                    <a:pt x="60261" y="43637"/>
                  </a:lnTo>
                  <a:lnTo>
                    <a:pt x="62725" y="31419"/>
                  </a:lnTo>
                  <a:close/>
                </a:path>
                <a:path w="737234" h="62865">
                  <a:moveTo>
                    <a:pt x="736942" y="31419"/>
                  </a:moveTo>
                  <a:lnTo>
                    <a:pt x="734479" y="19189"/>
                  </a:lnTo>
                  <a:lnTo>
                    <a:pt x="727748" y="9194"/>
                  </a:lnTo>
                  <a:lnTo>
                    <a:pt x="717765" y="2463"/>
                  </a:lnTo>
                  <a:lnTo>
                    <a:pt x="705523" y="0"/>
                  </a:lnTo>
                  <a:lnTo>
                    <a:pt x="693331" y="2463"/>
                  </a:lnTo>
                  <a:lnTo>
                    <a:pt x="683336" y="9194"/>
                  </a:lnTo>
                  <a:lnTo>
                    <a:pt x="676592" y="19189"/>
                  </a:lnTo>
                  <a:lnTo>
                    <a:pt x="674116" y="31419"/>
                  </a:lnTo>
                  <a:lnTo>
                    <a:pt x="676592" y="43637"/>
                  </a:lnTo>
                  <a:lnTo>
                    <a:pt x="683336" y="53632"/>
                  </a:lnTo>
                  <a:lnTo>
                    <a:pt x="693331" y="60363"/>
                  </a:lnTo>
                  <a:lnTo>
                    <a:pt x="705523" y="62826"/>
                  </a:lnTo>
                  <a:lnTo>
                    <a:pt x="717765" y="60363"/>
                  </a:lnTo>
                  <a:lnTo>
                    <a:pt x="727748" y="53632"/>
                  </a:lnTo>
                  <a:lnTo>
                    <a:pt x="734479" y="43637"/>
                  </a:lnTo>
                  <a:lnTo>
                    <a:pt x="736942" y="31419"/>
                  </a:lnTo>
                  <a:close/>
                </a:path>
              </a:pathLst>
            </a:custGeom>
            <a:solidFill>
              <a:srgbClr val="A091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5600960" y="8866600"/>
            <a:ext cx="3430270" cy="7416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530"/>
              </a:spcBef>
            </a:pPr>
            <a:r>
              <a:rPr sz="1800" b="1" dirty="0">
                <a:latin typeface="Arial"/>
                <a:cs typeface="Arial"/>
              </a:rPr>
              <a:t>User/application traffic. </a:t>
            </a:r>
            <a:r>
              <a:rPr sz="1800" b="1" spc="5" dirty="0">
                <a:latin typeface="Arial"/>
                <a:cs typeface="Arial"/>
              </a:rPr>
              <a:t>HTTP/  </a:t>
            </a:r>
            <a:r>
              <a:rPr sz="1800" b="1" dirty="0">
                <a:latin typeface="Arial"/>
                <a:cs typeface="Arial"/>
              </a:rPr>
              <a:t>1.1, </a:t>
            </a:r>
            <a:r>
              <a:rPr sz="1800" b="1" spc="5" dirty="0">
                <a:latin typeface="Arial"/>
                <a:cs typeface="Arial"/>
              </a:rPr>
              <a:t>HTTP/2, gRPC, TCP </a:t>
            </a:r>
            <a:r>
              <a:rPr sz="1800" b="1" dirty="0">
                <a:latin typeface="Arial"/>
                <a:cs typeface="Arial"/>
              </a:rPr>
              <a:t>with or  without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TLS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0035977" y="9222431"/>
            <a:ext cx="611505" cy="62865"/>
            <a:chOff x="10035977" y="9222431"/>
            <a:chExt cx="611505" cy="62865"/>
          </a:xfrm>
        </p:grpSpPr>
        <p:sp>
          <p:nvSpPr>
            <p:cNvPr id="65" name="object 65"/>
            <p:cNvSpPr/>
            <p:nvPr/>
          </p:nvSpPr>
          <p:spPr>
            <a:xfrm>
              <a:off x="10067427" y="9253853"/>
              <a:ext cx="548640" cy="0"/>
            </a:xfrm>
            <a:custGeom>
              <a:avLst/>
              <a:gdLst/>
              <a:ahLst/>
              <a:cxnLst/>
              <a:rect l="l" t="t" r="r" b="b"/>
              <a:pathLst>
                <a:path w="548640">
                  <a:moveTo>
                    <a:pt x="548271" y="1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035972" y="9222441"/>
              <a:ext cx="611505" cy="62865"/>
            </a:xfrm>
            <a:custGeom>
              <a:avLst/>
              <a:gdLst/>
              <a:ahLst/>
              <a:cxnLst/>
              <a:rect l="l" t="t" r="r" b="b"/>
              <a:pathLst>
                <a:path w="611504" h="62865">
                  <a:moveTo>
                    <a:pt x="62826" y="31407"/>
                  </a:moveTo>
                  <a:lnTo>
                    <a:pt x="60350" y="19177"/>
                  </a:lnTo>
                  <a:lnTo>
                    <a:pt x="53619" y="9194"/>
                  </a:lnTo>
                  <a:lnTo>
                    <a:pt x="43637" y="2463"/>
                  </a:lnTo>
                  <a:lnTo>
                    <a:pt x="31407" y="0"/>
                  </a:lnTo>
                  <a:lnTo>
                    <a:pt x="19189" y="2463"/>
                  </a:lnTo>
                  <a:lnTo>
                    <a:pt x="9207" y="9194"/>
                  </a:lnTo>
                  <a:lnTo>
                    <a:pt x="2463" y="19177"/>
                  </a:lnTo>
                  <a:lnTo>
                    <a:pt x="0" y="31407"/>
                  </a:lnTo>
                  <a:lnTo>
                    <a:pt x="2463" y="43637"/>
                  </a:lnTo>
                  <a:lnTo>
                    <a:pt x="9207" y="53619"/>
                  </a:lnTo>
                  <a:lnTo>
                    <a:pt x="19189" y="60350"/>
                  </a:lnTo>
                  <a:lnTo>
                    <a:pt x="31407" y="62826"/>
                  </a:lnTo>
                  <a:lnTo>
                    <a:pt x="43637" y="60350"/>
                  </a:lnTo>
                  <a:lnTo>
                    <a:pt x="53619" y="53619"/>
                  </a:lnTo>
                  <a:lnTo>
                    <a:pt x="60350" y="43637"/>
                  </a:lnTo>
                  <a:lnTo>
                    <a:pt x="62826" y="31407"/>
                  </a:lnTo>
                  <a:close/>
                </a:path>
                <a:path w="611504" h="62865">
                  <a:moveTo>
                    <a:pt x="611136" y="31419"/>
                  </a:moveTo>
                  <a:lnTo>
                    <a:pt x="608660" y="19189"/>
                  </a:lnTo>
                  <a:lnTo>
                    <a:pt x="601903" y="9207"/>
                  </a:lnTo>
                  <a:lnTo>
                    <a:pt x="591921" y="2476"/>
                  </a:lnTo>
                  <a:lnTo>
                    <a:pt x="579716" y="12"/>
                  </a:lnTo>
                  <a:lnTo>
                    <a:pt x="567474" y="2476"/>
                  </a:lnTo>
                  <a:lnTo>
                    <a:pt x="557491" y="9207"/>
                  </a:lnTo>
                  <a:lnTo>
                    <a:pt x="550773" y="19189"/>
                  </a:lnTo>
                  <a:lnTo>
                    <a:pt x="548309" y="31419"/>
                  </a:lnTo>
                  <a:lnTo>
                    <a:pt x="550773" y="43637"/>
                  </a:lnTo>
                  <a:lnTo>
                    <a:pt x="557491" y="53632"/>
                  </a:lnTo>
                  <a:lnTo>
                    <a:pt x="567474" y="60363"/>
                  </a:lnTo>
                  <a:lnTo>
                    <a:pt x="579716" y="62826"/>
                  </a:lnTo>
                  <a:lnTo>
                    <a:pt x="591921" y="60363"/>
                  </a:lnTo>
                  <a:lnTo>
                    <a:pt x="601903" y="53632"/>
                  </a:lnTo>
                  <a:lnTo>
                    <a:pt x="608660" y="43637"/>
                  </a:lnTo>
                  <a:lnTo>
                    <a:pt x="611136" y="314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0761317" y="8861553"/>
            <a:ext cx="3456304" cy="16217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530"/>
              </a:spcBef>
            </a:pPr>
            <a:r>
              <a:rPr sz="1800" b="1" dirty="0">
                <a:latin typeface="Arial"/>
                <a:cs typeface="Arial"/>
              </a:rPr>
              <a:t>Istio control plane traffic.  </a:t>
            </a:r>
            <a:r>
              <a:rPr sz="1800" b="1" spc="5" dirty="0">
                <a:latin typeface="Arial"/>
                <a:cs typeface="Arial"/>
              </a:rPr>
              <a:t>Request </a:t>
            </a:r>
            <a:r>
              <a:rPr sz="1800" b="1" dirty="0">
                <a:latin typeface="Arial"/>
                <a:cs typeface="Arial"/>
              </a:rPr>
              <a:t>routing rules,  resilience configuration (circuit  </a:t>
            </a:r>
            <a:r>
              <a:rPr sz="1800" b="1" spc="5" dirty="0">
                <a:latin typeface="Arial"/>
                <a:cs typeface="Arial"/>
              </a:rPr>
              <a:t>breakers, timeouts, retries),  </a:t>
            </a:r>
            <a:r>
              <a:rPr sz="1800" b="1" dirty="0">
                <a:latin typeface="Arial"/>
                <a:cs typeface="Arial"/>
              </a:rPr>
              <a:t>policies </a:t>
            </a:r>
            <a:r>
              <a:rPr sz="1800" b="1" spc="5" dirty="0">
                <a:latin typeface="Arial"/>
                <a:cs typeface="Arial"/>
              </a:rPr>
              <a:t>(ACLs, rate </a:t>
            </a:r>
            <a:r>
              <a:rPr sz="1800" b="1" dirty="0">
                <a:latin typeface="Arial"/>
                <a:cs typeface="Arial"/>
              </a:rPr>
              <a:t>limits,  auth), </a:t>
            </a:r>
            <a:r>
              <a:rPr sz="1800" b="1" spc="5" dirty="0">
                <a:latin typeface="Arial"/>
                <a:cs typeface="Arial"/>
              </a:rPr>
              <a:t>and metrics/reports from  proxies.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4957183" y="1414423"/>
            <a:ext cx="2381250" cy="354965"/>
            <a:chOff x="14957183" y="1414423"/>
            <a:chExt cx="2381250" cy="354965"/>
          </a:xfrm>
        </p:grpSpPr>
        <p:sp>
          <p:nvSpPr>
            <p:cNvPr id="69" name="object 69"/>
            <p:cNvSpPr/>
            <p:nvPr/>
          </p:nvSpPr>
          <p:spPr>
            <a:xfrm>
              <a:off x="14962581" y="1419820"/>
              <a:ext cx="2370455" cy="344170"/>
            </a:xfrm>
            <a:custGeom>
              <a:avLst/>
              <a:gdLst/>
              <a:ahLst/>
              <a:cxnLst/>
              <a:rect l="l" t="t" r="r" b="b"/>
              <a:pathLst>
                <a:path w="2370455" h="344169">
                  <a:moveTo>
                    <a:pt x="2313018" y="0"/>
                  </a:moveTo>
                  <a:lnTo>
                    <a:pt x="57380" y="0"/>
                  </a:lnTo>
                  <a:lnTo>
                    <a:pt x="35030" y="4502"/>
                  </a:lnTo>
                  <a:lnTo>
                    <a:pt x="16792" y="16783"/>
                  </a:lnTo>
                  <a:lnTo>
                    <a:pt x="4504" y="34999"/>
                  </a:lnTo>
                  <a:lnTo>
                    <a:pt x="0" y="57307"/>
                  </a:lnTo>
                  <a:lnTo>
                    <a:pt x="0" y="286504"/>
                  </a:lnTo>
                  <a:lnTo>
                    <a:pt x="4504" y="308806"/>
                  </a:lnTo>
                  <a:lnTo>
                    <a:pt x="16792" y="327018"/>
                  </a:lnTo>
                  <a:lnTo>
                    <a:pt x="35030" y="339298"/>
                  </a:lnTo>
                  <a:lnTo>
                    <a:pt x="57380" y="343801"/>
                  </a:lnTo>
                  <a:lnTo>
                    <a:pt x="2313018" y="343801"/>
                  </a:lnTo>
                  <a:lnTo>
                    <a:pt x="2335308" y="339298"/>
                  </a:lnTo>
                  <a:lnTo>
                    <a:pt x="2353514" y="327018"/>
                  </a:lnTo>
                  <a:lnTo>
                    <a:pt x="2365791" y="308806"/>
                  </a:lnTo>
                  <a:lnTo>
                    <a:pt x="2370294" y="286504"/>
                  </a:lnTo>
                  <a:lnTo>
                    <a:pt x="2370294" y="57307"/>
                  </a:lnTo>
                  <a:lnTo>
                    <a:pt x="2365791" y="34999"/>
                  </a:lnTo>
                  <a:lnTo>
                    <a:pt x="2353514" y="16783"/>
                  </a:lnTo>
                  <a:lnTo>
                    <a:pt x="2335308" y="4502"/>
                  </a:lnTo>
                  <a:lnTo>
                    <a:pt x="2313018" y="0"/>
                  </a:lnTo>
                  <a:close/>
                </a:path>
              </a:pathLst>
            </a:custGeom>
            <a:solidFill>
              <a:srgbClr val="FDE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962580" y="1419820"/>
              <a:ext cx="2370455" cy="344170"/>
            </a:xfrm>
            <a:custGeom>
              <a:avLst/>
              <a:gdLst/>
              <a:ahLst/>
              <a:cxnLst/>
              <a:rect l="l" t="t" r="r" b="b"/>
              <a:pathLst>
                <a:path w="2370455" h="344169">
                  <a:moveTo>
                    <a:pt x="0" y="57300"/>
                  </a:moveTo>
                  <a:lnTo>
                    <a:pt x="4502" y="34996"/>
                  </a:lnTo>
                  <a:lnTo>
                    <a:pt x="16783" y="16783"/>
                  </a:lnTo>
                  <a:lnTo>
                    <a:pt x="34996" y="4502"/>
                  </a:lnTo>
                  <a:lnTo>
                    <a:pt x="57300" y="0"/>
                  </a:lnTo>
                  <a:lnTo>
                    <a:pt x="2312976" y="0"/>
                  </a:lnTo>
                  <a:lnTo>
                    <a:pt x="2335277" y="4502"/>
                  </a:lnTo>
                  <a:lnTo>
                    <a:pt x="2353489" y="16783"/>
                  </a:lnTo>
                  <a:lnTo>
                    <a:pt x="2365767" y="34996"/>
                  </a:lnTo>
                  <a:lnTo>
                    <a:pt x="2370269" y="57300"/>
                  </a:lnTo>
                  <a:lnTo>
                    <a:pt x="2370269" y="286500"/>
                  </a:lnTo>
                  <a:lnTo>
                    <a:pt x="2365767" y="308804"/>
                  </a:lnTo>
                  <a:lnTo>
                    <a:pt x="2353489" y="327018"/>
                  </a:lnTo>
                  <a:lnTo>
                    <a:pt x="2335277" y="339298"/>
                  </a:lnTo>
                  <a:lnTo>
                    <a:pt x="2312976" y="343801"/>
                  </a:lnTo>
                  <a:lnTo>
                    <a:pt x="57300" y="343801"/>
                  </a:lnTo>
                  <a:lnTo>
                    <a:pt x="34996" y="339298"/>
                  </a:lnTo>
                  <a:lnTo>
                    <a:pt x="16783" y="327018"/>
                  </a:lnTo>
                  <a:lnTo>
                    <a:pt x="4502" y="308804"/>
                  </a:lnTo>
                  <a:lnTo>
                    <a:pt x="0" y="286500"/>
                  </a:lnTo>
                  <a:lnTo>
                    <a:pt x="0" y="57300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5424173" y="1403131"/>
            <a:ext cx="14655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Arial"/>
                <a:cs typeface="Arial"/>
              </a:rPr>
              <a:t>Pr</a:t>
            </a:r>
            <a:r>
              <a:rPr sz="1950" b="1" spc="10" dirty="0">
                <a:latin typeface="Arial"/>
                <a:cs typeface="Arial"/>
              </a:rPr>
              <a:t>o</a:t>
            </a:r>
            <a:r>
              <a:rPr sz="1950" b="1" spc="15" dirty="0">
                <a:latin typeface="Arial"/>
                <a:cs typeface="Arial"/>
              </a:rPr>
              <a:t>met</a:t>
            </a:r>
            <a:r>
              <a:rPr sz="1950" b="1" spc="10" dirty="0">
                <a:latin typeface="Arial"/>
                <a:cs typeface="Arial"/>
              </a:rPr>
              <a:t>h</a:t>
            </a:r>
            <a:r>
              <a:rPr sz="1950" b="1" spc="15" dirty="0">
                <a:latin typeface="Arial"/>
                <a:cs typeface="Arial"/>
              </a:rPr>
              <a:t>e</a:t>
            </a:r>
            <a:r>
              <a:rPr sz="1950" b="1" spc="10" dirty="0">
                <a:latin typeface="Arial"/>
                <a:cs typeface="Arial"/>
              </a:rPr>
              <a:t>u</a:t>
            </a:r>
            <a:r>
              <a:rPr sz="1950" b="1" spc="15" dirty="0"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6542429" y="1871734"/>
            <a:ext cx="1907539" cy="5219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1730"/>
              </a:lnSpc>
              <a:spcBef>
                <a:spcPts val="530"/>
              </a:spcBef>
            </a:pPr>
            <a:r>
              <a:rPr sz="1800" b="1" spc="5" dirty="0">
                <a:latin typeface="Arial"/>
                <a:cs typeface="Arial"/>
              </a:rPr>
              <a:t>Metrics </a:t>
            </a:r>
            <a:r>
              <a:rPr sz="1800" b="1" spc="10" dirty="0">
                <a:latin typeface="Arial"/>
                <a:cs typeface="Arial"/>
              </a:rPr>
              <a:t>&amp;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reports  from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proxies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0377620" y="1656253"/>
            <a:ext cx="3630929" cy="1369060"/>
            <a:chOff x="10377620" y="1656253"/>
            <a:chExt cx="3630929" cy="1369060"/>
          </a:xfrm>
        </p:grpSpPr>
        <p:sp>
          <p:nvSpPr>
            <p:cNvPr id="74" name="object 74"/>
            <p:cNvSpPr/>
            <p:nvPr/>
          </p:nvSpPr>
          <p:spPr>
            <a:xfrm>
              <a:off x="10377620" y="1656253"/>
              <a:ext cx="3630929" cy="1369060"/>
            </a:xfrm>
            <a:custGeom>
              <a:avLst/>
              <a:gdLst/>
              <a:ahLst/>
              <a:cxnLst/>
              <a:rect l="l" t="t" r="r" b="b"/>
              <a:pathLst>
                <a:path w="3630930" h="1369060">
                  <a:moveTo>
                    <a:pt x="3402168" y="0"/>
                  </a:moveTo>
                  <a:lnTo>
                    <a:pt x="228129" y="0"/>
                  </a:lnTo>
                  <a:lnTo>
                    <a:pt x="182161" y="4635"/>
                  </a:lnTo>
                  <a:lnTo>
                    <a:pt x="139342" y="17928"/>
                  </a:lnTo>
                  <a:lnTo>
                    <a:pt x="100592" y="38962"/>
                  </a:lnTo>
                  <a:lnTo>
                    <a:pt x="66827" y="66819"/>
                  </a:lnTo>
                  <a:lnTo>
                    <a:pt x="38968" y="100582"/>
                  </a:lnTo>
                  <a:lnTo>
                    <a:pt x="17931" y="139333"/>
                  </a:lnTo>
                  <a:lnTo>
                    <a:pt x="4635" y="182155"/>
                  </a:lnTo>
                  <a:lnTo>
                    <a:pt x="0" y="228129"/>
                  </a:lnTo>
                  <a:lnTo>
                    <a:pt x="0" y="1140614"/>
                  </a:lnTo>
                  <a:lnTo>
                    <a:pt x="4635" y="1186591"/>
                  </a:lnTo>
                  <a:lnTo>
                    <a:pt x="17931" y="1229414"/>
                  </a:lnTo>
                  <a:lnTo>
                    <a:pt x="38968" y="1268165"/>
                  </a:lnTo>
                  <a:lnTo>
                    <a:pt x="66827" y="1301927"/>
                  </a:lnTo>
                  <a:lnTo>
                    <a:pt x="100592" y="1329783"/>
                  </a:lnTo>
                  <a:lnTo>
                    <a:pt x="139342" y="1350816"/>
                  </a:lnTo>
                  <a:lnTo>
                    <a:pt x="182161" y="1364109"/>
                  </a:lnTo>
                  <a:lnTo>
                    <a:pt x="228129" y="1368743"/>
                  </a:lnTo>
                  <a:lnTo>
                    <a:pt x="3402168" y="1368743"/>
                  </a:lnTo>
                  <a:lnTo>
                    <a:pt x="3448168" y="1364109"/>
                  </a:lnTo>
                  <a:lnTo>
                    <a:pt x="3491004" y="1350816"/>
                  </a:lnTo>
                  <a:lnTo>
                    <a:pt x="3529761" y="1329783"/>
                  </a:lnTo>
                  <a:lnTo>
                    <a:pt x="3563525" y="1301927"/>
                  </a:lnTo>
                  <a:lnTo>
                    <a:pt x="3591378" y="1268165"/>
                  </a:lnTo>
                  <a:lnTo>
                    <a:pt x="3612407" y="1229414"/>
                  </a:lnTo>
                  <a:lnTo>
                    <a:pt x="3625696" y="1186591"/>
                  </a:lnTo>
                  <a:lnTo>
                    <a:pt x="3630329" y="1140614"/>
                  </a:lnTo>
                  <a:lnTo>
                    <a:pt x="3630329" y="228129"/>
                  </a:lnTo>
                  <a:lnTo>
                    <a:pt x="3625696" y="182155"/>
                  </a:lnTo>
                  <a:lnTo>
                    <a:pt x="3612407" y="139333"/>
                  </a:lnTo>
                  <a:lnTo>
                    <a:pt x="3591378" y="100582"/>
                  </a:lnTo>
                  <a:lnTo>
                    <a:pt x="3563525" y="66819"/>
                  </a:lnTo>
                  <a:lnTo>
                    <a:pt x="3529761" y="38962"/>
                  </a:lnTo>
                  <a:lnTo>
                    <a:pt x="3491004" y="17928"/>
                  </a:lnTo>
                  <a:lnTo>
                    <a:pt x="3448168" y="4635"/>
                  </a:lnTo>
                  <a:lnTo>
                    <a:pt x="340216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764802" y="1763632"/>
              <a:ext cx="2942590" cy="838835"/>
            </a:xfrm>
            <a:custGeom>
              <a:avLst/>
              <a:gdLst/>
              <a:ahLst/>
              <a:cxnLst/>
              <a:rect l="l" t="t" r="r" b="b"/>
              <a:pathLst>
                <a:path w="2942590" h="838835">
                  <a:moveTo>
                    <a:pt x="2802218" y="0"/>
                  </a:moveTo>
                  <a:lnTo>
                    <a:pt x="139786" y="0"/>
                  </a:lnTo>
                  <a:lnTo>
                    <a:pt x="95615" y="7125"/>
                  </a:lnTo>
                  <a:lnTo>
                    <a:pt x="57243" y="26965"/>
                  </a:lnTo>
                  <a:lnTo>
                    <a:pt x="26979" y="57219"/>
                  </a:lnTo>
                  <a:lnTo>
                    <a:pt x="7129" y="95582"/>
                  </a:lnTo>
                  <a:lnTo>
                    <a:pt x="0" y="139754"/>
                  </a:lnTo>
                  <a:lnTo>
                    <a:pt x="0" y="698764"/>
                  </a:lnTo>
                  <a:lnTo>
                    <a:pt x="7129" y="742941"/>
                  </a:lnTo>
                  <a:lnTo>
                    <a:pt x="26979" y="781308"/>
                  </a:lnTo>
                  <a:lnTo>
                    <a:pt x="57243" y="811563"/>
                  </a:lnTo>
                  <a:lnTo>
                    <a:pt x="95615" y="831404"/>
                  </a:lnTo>
                  <a:lnTo>
                    <a:pt x="139786" y="838529"/>
                  </a:lnTo>
                  <a:lnTo>
                    <a:pt x="2802218" y="838529"/>
                  </a:lnTo>
                  <a:lnTo>
                    <a:pt x="2846429" y="831404"/>
                  </a:lnTo>
                  <a:lnTo>
                    <a:pt x="2884805" y="811563"/>
                  </a:lnTo>
                  <a:lnTo>
                    <a:pt x="2915055" y="781308"/>
                  </a:lnTo>
                  <a:lnTo>
                    <a:pt x="2934885" y="742941"/>
                  </a:lnTo>
                  <a:lnTo>
                    <a:pt x="2942004" y="698764"/>
                  </a:lnTo>
                  <a:lnTo>
                    <a:pt x="2942004" y="139754"/>
                  </a:lnTo>
                  <a:lnTo>
                    <a:pt x="2934885" y="95582"/>
                  </a:lnTo>
                  <a:lnTo>
                    <a:pt x="2915055" y="57219"/>
                  </a:lnTo>
                  <a:lnTo>
                    <a:pt x="2884805" y="26965"/>
                  </a:lnTo>
                  <a:lnTo>
                    <a:pt x="2846429" y="7125"/>
                  </a:lnTo>
                  <a:lnTo>
                    <a:pt x="2802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764802" y="1763632"/>
              <a:ext cx="2942590" cy="838835"/>
            </a:xfrm>
            <a:custGeom>
              <a:avLst/>
              <a:gdLst/>
              <a:ahLst/>
              <a:cxnLst/>
              <a:rect l="l" t="t" r="r" b="b"/>
              <a:pathLst>
                <a:path w="2942590" h="838835">
                  <a:moveTo>
                    <a:pt x="0" y="139756"/>
                  </a:moveTo>
                  <a:lnTo>
                    <a:pt x="7124" y="95582"/>
                  </a:lnTo>
                  <a:lnTo>
                    <a:pt x="26964" y="57218"/>
                  </a:lnTo>
                  <a:lnTo>
                    <a:pt x="57218" y="26964"/>
                  </a:lnTo>
                  <a:lnTo>
                    <a:pt x="95582" y="7124"/>
                  </a:lnTo>
                  <a:lnTo>
                    <a:pt x="139756" y="0"/>
                  </a:lnTo>
                  <a:lnTo>
                    <a:pt x="2802262" y="0"/>
                  </a:lnTo>
                  <a:lnTo>
                    <a:pt x="2846434" y="7124"/>
                  </a:lnTo>
                  <a:lnTo>
                    <a:pt x="2884798" y="26964"/>
                  </a:lnTo>
                  <a:lnTo>
                    <a:pt x="2915052" y="57218"/>
                  </a:lnTo>
                  <a:lnTo>
                    <a:pt x="2934894" y="95582"/>
                  </a:lnTo>
                  <a:lnTo>
                    <a:pt x="2942019" y="139756"/>
                  </a:lnTo>
                  <a:lnTo>
                    <a:pt x="2942019" y="698766"/>
                  </a:lnTo>
                  <a:lnTo>
                    <a:pt x="2934894" y="742940"/>
                  </a:lnTo>
                  <a:lnTo>
                    <a:pt x="2915052" y="781304"/>
                  </a:lnTo>
                  <a:lnTo>
                    <a:pt x="2884798" y="811555"/>
                  </a:lnTo>
                  <a:lnTo>
                    <a:pt x="2846434" y="831394"/>
                  </a:lnTo>
                  <a:lnTo>
                    <a:pt x="2802262" y="838519"/>
                  </a:lnTo>
                  <a:lnTo>
                    <a:pt x="139756" y="838519"/>
                  </a:lnTo>
                  <a:lnTo>
                    <a:pt x="95582" y="831394"/>
                  </a:lnTo>
                  <a:lnTo>
                    <a:pt x="57218" y="811555"/>
                  </a:lnTo>
                  <a:lnTo>
                    <a:pt x="26964" y="781304"/>
                  </a:lnTo>
                  <a:lnTo>
                    <a:pt x="7124" y="742940"/>
                  </a:lnTo>
                  <a:lnTo>
                    <a:pt x="0" y="698766"/>
                  </a:lnTo>
                  <a:lnTo>
                    <a:pt x="0" y="139756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663235" y="1898403"/>
              <a:ext cx="2942590" cy="838835"/>
            </a:xfrm>
            <a:custGeom>
              <a:avLst/>
              <a:gdLst/>
              <a:ahLst/>
              <a:cxnLst/>
              <a:rect l="l" t="t" r="r" b="b"/>
              <a:pathLst>
                <a:path w="2942590" h="838835">
                  <a:moveTo>
                    <a:pt x="2802218" y="0"/>
                  </a:moveTo>
                  <a:lnTo>
                    <a:pt x="139681" y="0"/>
                  </a:lnTo>
                  <a:lnTo>
                    <a:pt x="95521" y="7124"/>
                  </a:lnTo>
                  <a:lnTo>
                    <a:pt x="57176" y="26962"/>
                  </a:lnTo>
                  <a:lnTo>
                    <a:pt x="26942" y="57214"/>
                  </a:lnTo>
                  <a:lnTo>
                    <a:pt x="7118" y="95578"/>
                  </a:lnTo>
                  <a:lnTo>
                    <a:pt x="0" y="139754"/>
                  </a:lnTo>
                  <a:lnTo>
                    <a:pt x="0" y="698764"/>
                  </a:lnTo>
                  <a:lnTo>
                    <a:pt x="7118" y="742936"/>
                  </a:lnTo>
                  <a:lnTo>
                    <a:pt x="26942" y="781299"/>
                  </a:lnTo>
                  <a:lnTo>
                    <a:pt x="57176" y="811553"/>
                  </a:lnTo>
                  <a:lnTo>
                    <a:pt x="95521" y="831393"/>
                  </a:lnTo>
                  <a:lnTo>
                    <a:pt x="139681" y="838518"/>
                  </a:lnTo>
                  <a:lnTo>
                    <a:pt x="2802218" y="838518"/>
                  </a:lnTo>
                  <a:lnTo>
                    <a:pt x="2846389" y="831393"/>
                  </a:lnTo>
                  <a:lnTo>
                    <a:pt x="2884760" y="811553"/>
                  </a:lnTo>
                  <a:lnTo>
                    <a:pt x="2915024" y="781299"/>
                  </a:lnTo>
                  <a:lnTo>
                    <a:pt x="2934875" y="742936"/>
                  </a:lnTo>
                  <a:lnTo>
                    <a:pt x="2942004" y="698764"/>
                  </a:lnTo>
                  <a:lnTo>
                    <a:pt x="2942004" y="139754"/>
                  </a:lnTo>
                  <a:lnTo>
                    <a:pt x="2934875" y="95578"/>
                  </a:lnTo>
                  <a:lnTo>
                    <a:pt x="2915024" y="57214"/>
                  </a:lnTo>
                  <a:lnTo>
                    <a:pt x="2884760" y="26962"/>
                  </a:lnTo>
                  <a:lnTo>
                    <a:pt x="2846389" y="7124"/>
                  </a:lnTo>
                  <a:lnTo>
                    <a:pt x="2802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663235" y="1898403"/>
              <a:ext cx="2942590" cy="838835"/>
            </a:xfrm>
            <a:custGeom>
              <a:avLst/>
              <a:gdLst/>
              <a:ahLst/>
              <a:cxnLst/>
              <a:rect l="l" t="t" r="r" b="b"/>
              <a:pathLst>
                <a:path w="2942590" h="838835">
                  <a:moveTo>
                    <a:pt x="0" y="139756"/>
                  </a:moveTo>
                  <a:lnTo>
                    <a:pt x="7124" y="95582"/>
                  </a:lnTo>
                  <a:lnTo>
                    <a:pt x="26964" y="57218"/>
                  </a:lnTo>
                  <a:lnTo>
                    <a:pt x="57218" y="26964"/>
                  </a:lnTo>
                  <a:lnTo>
                    <a:pt x="95582" y="7124"/>
                  </a:lnTo>
                  <a:lnTo>
                    <a:pt x="139756" y="0"/>
                  </a:lnTo>
                  <a:lnTo>
                    <a:pt x="2802262" y="0"/>
                  </a:lnTo>
                  <a:lnTo>
                    <a:pt x="2846433" y="7124"/>
                  </a:lnTo>
                  <a:lnTo>
                    <a:pt x="2884798" y="26964"/>
                  </a:lnTo>
                  <a:lnTo>
                    <a:pt x="2915052" y="57218"/>
                  </a:lnTo>
                  <a:lnTo>
                    <a:pt x="2934894" y="95582"/>
                  </a:lnTo>
                  <a:lnTo>
                    <a:pt x="2942019" y="139756"/>
                  </a:lnTo>
                  <a:lnTo>
                    <a:pt x="2942019" y="698764"/>
                  </a:lnTo>
                  <a:lnTo>
                    <a:pt x="2934894" y="742938"/>
                  </a:lnTo>
                  <a:lnTo>
                    <a:pt x="2915052" y="781302"/>
                  </a:lnTo>
                  <a:lnTo>
                    <a:pt x="2884798" y="811555"/>
                  </a:lnTo>
                  <a:lnTo>
                    <a:pt x="2846433" y="831394"/>
                  </a:lnTo>
                  <a:lnTo>
                    <a:pt x="2802262" y="838519"/>
                  </a:lnTo>
                  <a:lnTo>
                    <a:pt x="139756" y="838519"/>
                  </a:lnTo>
                  <a:lnTo>
                    <a:pt x="95582" y="831394"/>
                  </a:lnTo>
                  <a:lnTo>
                    <a:pt x="57218" y="811555"/>
                  </a:lnTo>
                  <a:lnTo>
                    <a:pt x="26964" y="781302"/>
                  </a:lnTo>
                  <a:lnTo>
                    <a:pt x="7124" y="742938"/>
                  </a:lnTo>
                  <a:lnTo>
                    <a:pt x="0" y="698764"/>
                  </a:lnTo>
                  <a:lnTo>
                    <a:pt x="0" y="139756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549626" y="2005007"/>
              <a:ext cx="2942590" cy="838835"/>
            </a:xfrm>
            <a:custGeom>
              <a:avLst/>
              <a:gdLst/>
              <a:ahLst/>
              <a:cxnLst/>
              <a:rect l="l" t="t" r="r" b="b"/>
              <a:pathLst>
                <a:path w="2942590" h="838835">
                  <a:moveTo>
                    <a:pt x="2802218" y="0"/>
                  </a:moveTo>
                  <a:lnTo>
                    <a:pt x="139681" y="0"/>
                  </a:lnTo>
                  <a:lnTo>
                    <a:pt x="95521" y="7125"/>
                  </a:lnTo>
                  <a:lnTo>
                    <a:pt x="57176" y="26965"/>
                  </a:lnTo>
                  <a:lnTo>
                    <a:pt x="26942" y="57219"/>
                  </a:lnTo>
                  <a:lnTo>
                    <a:pt x="7118" y="95582"/>
                  </a:lnTo>
                  <a:lnTo>
                    <a:pt x="0" y="139754"/>
                  </a:lnTo>
                  <a:lnTo>
                    <a:pt x="0" y="698764"/>
                  </a:lnTo>
                  <a:lnTo>
                    <a:pt x="7118" y="742940"/>
                  </a:lnTo>
                  <a:lnTo>
                    <a:pt x="26942" y="781304"/>
                  </a:lnTo>
                  <a:lnTo>
                    <a:pt x="57176" y="811556"/>
                  </a:lnTo>
                  <a:lnTo>
                    <a:pt x="95521" y="831394"/>
                  </a:lnTo>
                  <a:lnTo>
                    <a:pt x="139681" y="838518"/>
                  </a:lnTo>
                  <a:lnTo>
                    <a:pt x="2802218" y="838518"/>
                  </a:lnTo>
                  <a:lnTo>
                    <a:pt x="2846389" y="831394"/>
                  </a:lnTo>
                  <a:lnTo>
                    <a:pt x="2884760" y="811556"/>
                  </a:lnTo>
                  <a:lnTo>
                    <a:pt x="2915024" y="781304"/>
                  </a:lnTo>
                  <a:lnTo>
                    <a:pt x="2934875" y="742940"/>
                  </a:lnTo>
                  <a:lnTo>
                    <a:pt x="2942004" y="698764"/>
                  </a:lnTo>
                  <a:lnTo>
                    <a:pt x="2942004" y="139754"/>
                  </a:lnTo>
                  <a:lnTo>
                    <a:pt x="2934875" y="95582"/>
                  </a:lnTo>
                  <a:lnTo>
                    <a:pt x="2915024" y="57219"/>
                  </a:lnTo>
                  <a:lnTo>
                    <a:pt x="2884760" y="26965"/>
                  </a:lnTo>
                  <a:lnTo>
                    <a:pt x="2846389" y="7125"/>
                  </a:lnTo>
                  <a:lnTo>
                    <a:pt x="2802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549626" y="2005007"/>
              <a:ext cx="2942590" cy="838835"/>
            </a:xfrm>
            <a:custGeom>
              <a:avLst/>
              <a:gdLst/>
              <a:ahLst/>
              <a:cxnLst/>
              <a:rect l="l" t="t" r="r" b="b"/>
              <a:pathLst>
                <a:path w="2942590" h="838835">
                  <a:moveTo>
                    <a:pt x="0" y="139757"/>
                  </a:moveTo>
                  <a:lnTo>
                    <a:pt x="7124" y="95582"/>
                  </a:lnTo>
                  <a:lnTo>
                    <a:pt x="26964" y="57218"/>
                  </a:lnTo>
                  <a:lnTo>
                    <a:pt x="57218" y="26964"/>
                  </a:lnTo>
                  <a:lnTo>
                    <a:pt x="95582" y="7124"/>
                  </a:lnTo>
                  <a:lnTo>
                    <a:pt x="139756" y="0"/>
                  </a:lnTo>
                  <a:lnTo>
                    <a:pt x="2802262" y="0"/>
                  </a:lnTo>
                  <a:lnTo>
                    <a:pt x="2846433" y="7124"/>
                  </a:lnTo>
                  <a:lnTo>
                    <a:pt x="2884798" y="26964"/>
                  </a:lnTo>
                  <a:lnTo>
                    <a:pt x="2915052" y="57218"/>
                  </a:lnTo>
                  <a:lnTo>
                    <a:pt x="2934894" y="95582"/>
                  </a:lnTo>
                  <a:lnTo>
                    <a:pt x="2942019" y="139757"/>
                  </a:lnTo>
                  <a:lnTo>
                    <a:pt x="2942019" y="698766"/>
                  </a:lnTo>
                  <a:lnTo>
                    <a:pt x="2934894" y="742939"/>
                  </a:lnTo>
                  <a:lnTo>
                    <a:pt x="2915052" y="781303"/>
                  </a:lnTo>
                  <a:lnTo>
                    <a:pt x="2884798" y="811555"/>
                  </a:lnTo>
                  <a:lnTo>
                    <a:pt x="2846433" y="831394"/>
                  </a:lnTo>
                  <a:lnTo>
                    <a:pt x="2802262" y="838519"/>
                  </a:lnTo>
                  <a:lnTo>
                    <a:pt x="139756" y="838519"/>
                  </a:lnTo>
                  <a:lnTo>
                    <a:pt x="95582" y="831394"/>
                  </a:lnTo>
                  <a:lnTo>
                    <a:pt x="57218" y="811555"/>
                  </a:lnTo>
                  <a:lnTo>
                    <a:pt x="26964" y="781303"/>
                  </a:lnTo>
                  <a:lnTo>
                    <a:pt x="7124" y="742939"/>
                  </a:lnTo>
                  <a:lnTo>
                    <a:pt x="0" y="698766"/>
                  </a:lnTo>
                  <a:lnTo>
                    <a:pt x="0" y="139757"/>
                  </a:lnTo>
                  <a:close/>
                </a:path>
              </a:pathLst>
            </a:custGeom>
            <a:ln w="1047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0791377" y="1933872"/>
            <a:ext cx="249872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25" marR="30480" indent="-35560">
              <a:lnSpc>
                <a:spcPct val="121700"/>
              </a:lnSpc>
              <a:spcBef>
                <a:spcPts val="90"/>
              </a:spcBef>
            </a:pPr>
            <a:r>
              <a:rPr sz="2925" b="1" spc="-869" baseline="-27065" dirty="0">
                <a:latin typeface="Arial"/>
                <a:cs typeface="Arial"/>
              </a:rPr>
              <a:t>Is</a:t>
            </a:r>
            <a:r>
              <a:rPr sz="2925" b="1" spc="-869" baseline="-29914" dirty="0">
                <a:latin typeface="Arial"/>
                <a:cs typeface="Arial"/>
              </a:rPr>
              <a:t>Is</a:t>
            </a:r>
            <a:r>
              <a:rPr sz="2925" b="1" spc="-869" baseline="-27065" dirty="0">
                <a:latin typeface="Arial"/>
                <a:cs typeface="Arial"/>
              </a:rPr>
              <a:t>t</a:t>
            </a:r>
            <a:r>
              <a:rPr sz="1950" b="1" spc="-580" dirty="0">
                <a:latin typeface="Arial"/>
                <a:cs typeface="Arial"/>
              </a:rPr>
              <a:t>Is</a:t>
            </a:r>
            <a:r>
              <a:rPr sz="2925" b="1" spc="-869" baseline="-27065" dirty="0">
                <a:latin typeface="Arial"/>
                <a:cs typeface="Arial"/>
              </a:rPr>
              <a:t>i</a:t>
            </a:r>
            <a:r>
              <a:rPr sz="2925" b="1" spc="-869" baseline="-29914" dirty="0">
                <a:latin typeface="Arial"/>
                <a:cs typeface="Arial"/>
              </a:rPr>
              <a:t>t</a:t>
            </a:r>
            <a:r>
              <a:rPr sz="2925" b="1" spc="-869" baseline="-27065" dirty="0">
                <a:latin typeface="Arial"/>
                <a:cs typeface="Arial"/>
              </a:rPr>
              <a:t>o</a:t>
            </a:r>
            <a:r>
              <a:rPr sz="2925" b="1" spc="-869" baseline="-29914" dirty="0">
                <a:latin typeface="Arial"/>
                <a:cs typeface="Arial"/>
              </a:rPr>
              <a:t>i</a:t>
            </a:r>
            <a:r>
              <a:rPr sz="1950" b="1" spc="-580" dirty="0">
                <a:latin typeface="Arial"/>
                <a:cs typeface="Arial"/>
              </a:rPr>
              <a:t>t</a:t>
            </a:r>
            <a:r>
              <a:rPr sz="2925" b="1" spc="-869" baseline="-29914" dirty="0">
                <a:latin typeface="Arial"/>
                <a:cs typeface="Arial"/>
              </a:rPr>
              <a:t>o</a:t>
            </a:r>
            <a:r>
              <a:rPr sz="1950" b="1" spc="-580" dirty="0">
                <a:latin typeface="Arial"/>
                <a:cs typeface="Arial"/>
              </a:rPr>
              <a:t>io</a:t>
            </a:r>
            <a:r>
              <a:rPr sz="2925" b="1" spc="-869" baseline="-27065" dirty="0">
                <a:latin typeface="Arial"/>
                <a:cs typeface="Arial"/>
              </a:rPr>
              <a:t>C</a:t>
            </a:r>
            <a:r>
              <a:rPr sz="2925" b="1" spc="-869" baseline="-29914" dirty="0">
                <a:latin typeface="Arial"/>
                <a:cs typeface="Arial"/>
              </a:rPr>
              <a:t>C</a:t>
            </a:r>
            <a:r>
              <a:rPr sz="2925" b="1" spc="-869" baseline="-27065" dirty="0">
                <a:latin typeface="Arial"/>
                <a:cs typeface="Arial"/>
              </a:rPr>
              <a:t>o</a:t>
            </a:r>
            <a:r>
              <a:rPr sz="1950" b="1" spc="-580" dirty="0">
                <a:latin typeface="Arial"/>
                <a:cs typeface="Arial"/>
              </a:rPr>
              <a:t>C</a:t>
            </a:r>
            <a:r>
              <a:rPr sz="2925" b="1" spc="-869" baseline="-29914" dirty="0">
                <a:latin typeface="Arial"/>
                <a:cs typeface="Arial"/>
              </a:rPr>
              <a:t>o</a:t>
            </a:r>
            <a:r>
              <a:rPr sz="2925" b="1" spc="-869" baseline="-27065" dirty="0">
                <a:latin typeface="Arial"/>
                <a:cs typeface="Arial"/>
              </a:rPr>
              <a:t>n</a:t>
            </a:r>
            <a:r>
              <a:rPr sz="1950" b="1" spc="-580" dirty="0">
                <a:latin typeface="Arial"/>
                <a:cs typeface="Arial"/>
              </a:rPr>
              <a:t>o</a:t>
            </a:r>
            <a:r>
              <a:rPr sz="2925" b="1" spc="-869" baseline="-29914" dirty="0">
                <a:latin typeface="Arial"/>
                <a:cs typeface="Arial"/>
              </a:rPr>
              <a:t>n</a:t>
            </a:r>
            <a:r>
              <a:rPr sz="2925" b="1" spc="-869" baseline="-27065" dirty="0">
                <a:latin typeface="Arial"/>
                <a:cs typeface="Arial"/>
              </a:rPr>
              <a:t>t</a:t>
            </a:r>
            <a:r>
              <a:rPr sz="1950" b="1" spc="-580" dirty="0">
                <a:latin typeface="Arial"/>
                <a:cs typeface="Arial"/>
              </a:rPr>
              <a:t>n</a:t>
            </a:r>
            <a:r>
              <a:rPr sz="2925" b="1" spc="-869" baseline="-27065" dirty="0">
                <a:latin typeface="Arial"/>
                <a:cs typeface="Arial"/>
              </a:rPr>
              <a:t>r</a:t>
            </a:r>
            <a:r>
              <a:rPr sz="2925" b="1" spc="-869" baseline="-29914" dirty="0">
                <a:latin typeface="Arial"/>
                <a:cs typeface="Arial"/>
              </a:rPr>
              <a:t>t</a:t>
            </a:r>
            <a:r>
              <a:rPr sz="2925" b="1" spc="-869" baseline="-27065" dirty="0">
                <a:latin typeface="Arial"/>
                <a:cs typeface="Arial"/>
              </a:rPr>
              <a:t>o</a:t>
            </a:r>
            <a:r>
              <a:rPr sz="2925" b="1" spc="-869" baseline="-29914" dirty="0">
                <a:latin typeface="Arial"/>
                <a:cs typeface="Arial"/>
              </a:rPr>
              <a:t>r</a:t>
            </a:r>
            <a:r>
              <a:rPr sz="1950" b="1" spc="-580" dirty="0">
                <a:latin typeface="Arial"/>
                <a:cs typeface="Arial"/>
              </a:rPr>
              <a:t>t</a:t>
            </a:r>
            <a:r>
              <a:rPr sz="2925" b="1" spc="-869" baseline="-29914" dirty="0">
                <a:latin typeface="Arial"/>
                <a:cs typeface="Arial"/>
              </a:rPr>
              <a:t>o</a:t>
            </a:r>
            <a:r>
              <a:rPr sz="1950" b="1" spc="-580" dirty="0">
                <a:latin typeface="Arial"/>
                <a:cs typeface="Arial"/>
              </a:rPr>
              <a:t>r</a:t>
            </a:r>
            <a:r>
              <a:rPr sz="2925" b="1" spc="-869" baseline="-27065" dirty="0">
                <a:latin typeface="Arial"/>
                <a:cs typeface="Arial"/>
              </a:rPr>
              <a:t>l</a:t>
            </a:r>
            <a:r>
              <a:rPr sz="1950" b="1" spc="-580" dirty="0">
                <a:latin typeface="Arial"/>
                <a:cs typeface="Arial"/>
              </a:rPr>
              <a:t>o</a:t>
            </a:r>
            <a:r>
              <a:rPr sz="2925" b="1" spc="-869" baseline="-29914" dirty="0">
                <a:latin typeface="Arial"/>
                <a:cs typeface="Arial"/>
              </a:rPr>
              <a:t>l</a:t>
            </a:r>
            <a:r>
              <a:rPr sz="2925" b="1" spc="-869" baseline="-27065" dirty="0">
                <a:latin typeface="Arial"/>
                <a:cs typeface="Arial"/>
              </a:rPr>
              <a:t>P</a:t>
            </a:r>
            <a:r>
              <a:rPr sz="1950" b="1" spc="-580" dirty="0">
                <a:latin typeface="Arial"/>
                <a:cs typeface="Arial"/>
              </a:rPr>
              <a:t>l</a:t>
            </a:r>
            <a:r>
              <a:rPr sz="2925" b="1" spc="-869" baseline="-29914" dirty="0">
                <a:latin typeface="Arial"/>
                <a:cs typeface="Arial"/>
              </a:rPr>
              <a:t>P</a:t>
            </a:r>
            <a:r>
              <a:rPr sz="2925" b="1" spc="-869" baseline="-27065" dirty="0">
                <a:latin typeface="Arial"/>
                <a:cs typeface="Arial"/>
              </a:rPr>
              <a:t>l</a:t>
            </a:r>
            <a:r>
              <a:rPr sz="1950" b="1" spc="-580" dirty="0">
                <a:latin typeface="Arial"/>
                <a:cs typeface="Arial"/>
              </a:rPr>
              <a:t>P</a:t>
            </a:r>
            <a:r>
              <a:rPr sz="2925" b="1" spc="-869" baseline="-27065" dirty="0">
                <a:latin typeface="Arial"/>
                <a:cs typeface="Arial"/>
              </a:rPr>
              <a:t>a</a:t>
            </a:r>
            <a:r>
              <a:rPr sz="2925" b="1" spc="-869" baseline="-29914" dirty="0">
                <a:latin typeface="Arial"/>
                <a:cs typeface="Arial"/>
              </a:rPr>
              <a:t>la</a:t>
            </a:r>
            <a:r>
              <a:rPr sz="2925" b="1" spc="-869" baseline="-27065" dirty="0">
                <a:latin typeface="Arial"/>
                <a:cs typeface="Arial"/>
              </a:rPr>
              <a:t>n</a:t>
            </a:r>
            <a:r>
              <a:rPr sz="1950" b="1" spc="-580" dirty="0">
                <a:latin typeface="Arial"/>
                <a:cs typeface="Arial"/>
              </a:rPr>
              <a:t>la</a:t>
            </a:r>
            <a:r>
              <a:rPr sz="2925" b="1" spc="-869" baseline="-29914" dirty="0">
                <a:latin typeface="Arial"/>
                <a:cs typeface="Arial"/>
              </a:rPr>
              <a:t>n</a:t>
            </a:r>
            <a:r>
              <a:rPr sz="2925" b="1" spc="-869" baseline="-27065" dirty="0">
                <a:latin typeface="Arial"/>
                <a:cs typeface="Arial"/>
              </a:rPr>
              <a:t>e</a:t>
            </a:r>
            <a:r>
              <a:rPr sz="1950" b="1" spc="-580" dirty="0">
                <a:latin typeface="Arial"/>
                <a:cs typeface="Arial"/>
              </a:rPr>
              <a:t>n</a:t>
            </a:r>
            <a:r>
              <a:rPr sz="2925" b="1" spc="-869" baseline="-29914" dirty="0">
                <a:latin typeface="Arial"/>
                <a:cs typeface="Arial"/>
              </a:rPr>
              <a:t>e</a:t>
            </a:r>
            <a:r>
              <a:rPr sz="1950" b="1" spc="-580" dirty="0">
                <a:latin typeface="Arial"/>
                <a:cs typeface="Arial"/>
              </a:rPr>
              <a:t>e </a:t>
            </a:r>
            <a:r>
              <a:rPr sz="1950" b="1" spc="-53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(Pilot,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Mixer,Auth)</a:t>
            </a:r>
            <a:endParaRPr sz="1950" dirty="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187510" y="1467872"/>
            <a:ext cx="6992620" cy="4331335"/>
            <a:chOff x="9187510" y="1467872"/>
            <a:chExt cx="6992620" cy="4331335"/>
          </a:xfrm>
        </p:grpSpPr>
        <p:sp>
          <p:nvSpPr>
            <p:cNvPr id="83" name="object 83"/>
            <p:cNvSpPr/>
            <p:nvPr/>
          </p:nvSpPr>
          <p:spPr>
            <a:xfrm>
              <a:off x="14028588" y="2744380"/>
              <a:ext cx="976630" cy="215265"/>
            </a:xfrm>
            <a:custGeom>
              <a:avLst/>
              <a:gdLst/>
              <a:ahLst/>
              <a:cxnLst/>
              <a:rect l="l" t="t" r="r" b="b"/>
              <a:pathLst>
                <a:path w="976630" h="215264">
                  <a:moveTo>
                    <a:pt x="976504" y="214786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008159" y="2722692"/>
              <a:ext cx="68580" cy="61594"/>
            </a:xfrm>
            <a:custGeom>
              <a:avLst/>
              <a:gdLst/>
              <a:ahLst/>
              <a:cxnLst/>
              <a:rect l="l" t="t" r="r" b="b"/>
              <a:pathLst>
                <a:path w="68580" h="61594">
                  <a:moveTo>
                    <a:pt x="68060" y="0"/>
                  </a:moveTo>
                  <a:lnTo>
                    <a:pt x="0" y="17182"/>
                  </a:lnTo>
                  <a:lnTo>
                    <a:pt x="54553" y="61359"/>
                  </a:lnTo>
                  <a:lnTo>
                    <a:pt x="680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3440742" y="1784506"/>
              <a:ext cx="2707640" cy="402590"/>
            </a:xfrm>
            <a:custGeom>
              <a:avLst/>
              <a:gdLst/>
              <a:ahLst/>
              <a:cxnLst/>
              <a:rect l="l" t="t" r="r" b="b"/>
              <a:pathLst>
                <a:path w="2707640" h="402589">
                  <a:moveTo>
                    <a:pt x="0" y="402474"/>
                  </a:moveTo>
                  <a:lnTo>
                    <a:pt x="2707373" y="402474"/>
                  </a:lnTo>
                  <a:lnTo>
                    <a:pt x="270737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116681" y="176356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0" y="62825"/>
                  </a:lnTo>
                  <a:lnTo>
                    <a:pt x="62825" y="62825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134320" y="1473107"/>
              <a:ext cx="2288540" cy="173990"/>
            </a:xfrm>
            <a:custGeom>
              <a:avLst/>
              <a:gdLst/>
              <a:ahLst/>
              <a:cxnLst/>
              <a:rect l="l" t="t" r="r" b="b"/>
              <a:pathLst>
                <a:path w="2288540" h="173989">
                  <a:moveTo>
                    <a:pt x="2259198" y="0"/>
                  </a:moveTo>
                  <a:lnTo>
                    <a:pt x="29004" y="0"/>
                  </a:lnTo>
                  <a:lnTo>
                    <a:pt x="17713" y="2277"/>
                  </a:lnTo>
                  <a:lnTo>
                    <a:pt x="8494" y="8487"/>
                  </a:lnTo>
                  <a:lnTo>
                    <a:pt x="2279" y="17700"/>
                  </a:lnTo>
                  <a:lnTo>
                    <a:pt x="0" y="28983"/>
                  </a:lnTo>
                  <a:lnTo>
                    <a:pt x="0" y="144917"/>
                  </a:lnTo>
                  <a:lnTo>
                    <a:pt x="2279" y="156199"/>
                  </a:lnTo>
                  <a:lnTo>
                    <a:pt x="8494" y="165412"/>
                  </a:lnTo>
                  <a:lnTo>
                    <a:pt x="17713" y="171623"/>
                  </a:lnTo>
                  <a:lnTo>
                    <a:pt x="29004" y="173900"/>
                  </a:lnTo>
                  <a:lnTo>
                    <a:pt x="2259198" y="173900"/>
                  </a:lnTo>
                  <a:lnTo>
                    <a:pt x="2270488" y="171623"/>
                  </a:lnTo>
                  <a:lnTo>
                    <a:pt x="2279708" y="165412"/>
                  </a:lnTo>
                  <a:lnTo>
                    <a:pt x="2285923" y="156199"/>
                  </a:lnTo>
                  <a:lnTo>
                    <a:pt x="2288202" y="144917"/>
                  </a:lnTo>
                  <a:lnTo>
                    <a:pt x="2288202" y="28983"/>
                  </a:lnTo>
                  <a:lnTo>
                    <a:pt x="2285923" y="17700"/>
                  </a:lnTo>
                  <a:lnTo>
                    <a:pt x="2279708" y="8487"/>
                  </a:lnTo>
                  <a:lnTo>
                    <a:pt x="2270488" y="2277"/>
                  </a:lnTo>
                  <a:lnTo>
                    <a:pt x="22591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134319" y="1473107"/>
              <a:ext cx="2288540" cy="173990"/>
            </a:xfrm>
            <a:custGeom>
              <a:avLst/>
              <a:gdLst/>
              <a:ahLst/>
              <a:cxnLst/>
              <a:rect l="l" t="t" r="r" b="b"/>
              <a:pathLst>
                <a:path w="2288540" h="173989">
                  <a:moveTo>
                    <a:pt x="0" y="28984"/>
                  </a:moveTo>
                  <a:lnTo>
                    <a:pt x="2277" y="17702"/>
                  </a:lnTo>
                  <a:lnTo>
                    <a:pt x="8489" y="8489"/>
                  </a:lnTo>
                  <a:lnTo>
                    <a:pt x="17702" y="2277"/>
                  </a:lnTo>
                  <a:lnTo>
                    <a:pt x="28984" y="0"/>
                  </a:lnTo>
                  <a:lnTo>
                    <a:pt x="2259162" y="0"/>
                  </a:lnTo>
                  <a:lnTo>
                    <a:pt x="2270446" y="2277"/>
                  </a:lnTo>
                  <a:lnTo>
                    <a:pt x="2279660" y="8489"/>
                  </a:lnTo>
                  <a:lnTo>
                    <a:pt x="2285873" y="17702"/>
                  </a:lnTo>
                  <a:lnTo>
                    <a:pt x="2288150" y="28984"/>
                  </a:lnTo>
                  <a:lnTo>
                    <a:pt x="2288150" y="144918"/>
                  </a:lnTo>
                  <a:lnTo>
                    <a:pt x="2285873" y="156201"/>
                  </a:lnTo>
                  <a:lnTo>
                    <a:pt x="2279660" y="165414"/>
                  </a:lnTo>
                  <a:lnTo>
                    <a:pt x="2270446" y="171625"/>
                  </a:lnTo>
                  <a:lnTo>
                    <a:pt x="2259162" y="173903"/>
                  </a:lnTo>
                  <a:lnTo>
                    <a:pt x="28984" y="173903"/>
                  </a:lnTo>
                  <a:lnTo>
                    <a:pt x="17702" y="171625"/>
                  </a:lnTo>
                  <a:lnTo>
                    <a:pt x="8489" y="165414"/>
                  </a:lnTo>
                  <a:lnTo>
                    <a:pt x="2277" y="156201"/>
                  </a:lnTo>
                  <a:lnTo>
                    <a:pt x="0" y="144918"/>
                  </a:lnTo>
                  <a:lnTo>
                    <a:pt x="0" y="28984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203078" y="3038978"/>
              <a:ext cx="2214245" cy="1993900"/>
            </a:xfrm>
            <a:custGeom>
              <a:avLst/>
              <a:gdLst/>
              <a:ahLst/>
              <a:cxnLst/>
              <a:rect l="l" t="t" r="r" b="b"/>
              <a:pathLst>
                <a:path w="2214245" h="1993900">
                  <a:moveTo>
                    <a:pt x="2214098" y="0"/>
                  </a:moveTo>
                  <a:lnTo>
                    <a:pt x="0" y="1993526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187510" y="3024968"/>
              <a:ext cx="2245360" cy="2021839"/>
            </a:xfrm>
            <a:custGeom>
              <a:avLst/>
              <a:gdLst/>
              <a:ahLst/>
              <a:cxnLst/>
              <a:rect l="l" t="t" r="r" b="b"/>
              <a:pathLst>
                <a:path w="2245359" h="2021839">
                  <a:moveTo>
                    <a:pt x="67703" y="2002878"/>
                  </a:moveTo>
                  <a:lnTo>
                    <a:pt x="25666" y="1956181"/>
                  </a:lnTo>
                  <a:lnTo>
                    <a:pt x="0" y="2021560"/>
                  </a:lnTo>
                  <a:lnTo>
                    <a:pt x="67703" y="2002878"/>
                  </a:lnTo>
                  <a:close/>
                </a:path>
                <a:path w="2245359" h="2021839">
                  <a:moveTo>
                    <a:pt x="2245220" y="0"/>
                  </a:moveTo>
                  <a:lnTo>
                    <a:pt x="2177478" y="18707"/>
                  </a:lnTo>
                  <a:lnTo>
                    <a:pt x="2219566" y="65392"/>
                  </a:lnTo>
                  <a:lnTo>
                    <a:pt x="2245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298754" y="3045717"/>
              <a:ext cx="179705" cy="1196975"/>
            </a:xfrm>
            <a:custGeom>
              <a:avLst/>
              <a:gdLst/>
              <a:ahLst/>
              <a:cxnLst/>
              <a:rect l="l" t="t" r="r" b="b"/>
              <a:pathLst>
                <a:path w="179704" h="1196975">
                  <a:moveTo>
                    <a:pt x="0" y="0"/>
                  </a:moveTo>
                  <a:lnTo>
                    <a:pt x="179640" y="119676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273864" y="3025018"/>
              <a:ext cx="229870" cy="1238250"/>
            </a:xfrm>
            <a:custGeom>
              <a:avLst/>
              <a:gdLst/>
              <a:ahLst/>
              <a:cxnLst/>
              <a:rect l="l" t="t" r="r" b="b"/>
              <a:pathLst>
                <a:path w="229870" h="1238250">
                  <a:moveTo>
                    <a:pt x="62090" y="57454"/>
                  </a:moveTo>
                  <a:lnTo>
                    <a:pt x="21780" y="0"/>
                  </a:lnTo>
                  <a:lnTo>
                    <a:pt x="0" y="66789"/>
                  </a:lnTo>
                  <a:lnTo>
                    <a:pt x="62090" y="57454"/>
                  </a:lnTo>
                  <a:close/>
                </a:path>
                <a:path w="229870" h="1238250">
                  <a:moveTo>
                    <a:pt x="229311" y="1171384"/>
                  </a:moveTo>
                  <a:lnTo>
                    <a:pt x="167220" y="1180706"/>
                  </a:lnTo>
                  <a:lnTo>
                    <a:pt x="207632" y="1238173"/>
                  </a:lnTo>
                  <a:lnTo>
                    <a:pt x="229311" y="1171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4152665" y="5438787"/>
              <a:ext cx="984250" cy="344805"/>
            </a:xfrm>
            <a:custGeom>
              <a:avLst/>
              <a:gdLst/>
              <a:ahLst/>
              <a:cxnLst/>
              <a:rect l="l" t="t" r="r" b="b"/>
              <a:pathLst>
                <a:path w="984250" h="344804">
                  <a:moveTo>
                    <a:pt x="983627" y="0"/>
                  </a:moveTo>
                  <a:lnTo>
                    <a:pt x="0" y="34431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4132867" y="5739605"/>
              <a:ext cx="69850" cy="59690"/>
            </a:xfrm>
            <a:custGeom>
              <a:avLst/>
              <a:gdLst/>
              <a:ahLst/>
              <a:cxnLst/>
              <a:rect l="l" t="t" r="r" b="b"/>
              <a:pathLst>
                <a:path w="69850" h="59689">
                  <a:moveTo>
                    <a:pt x="48899" y="0"/>
                  </a:moveTo>
                  <a:lnTo>
                    <a:pt x="0" y="50406"/>
                  </a:lnTo>
                  <a:lnTo>
                    <a:pt x="69736" y="59296"/>
                  </a:lnTo>
                  <a:lnTo>
                    <a:pt x="488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0929375" y="1048597"/>
            <a:ext cx="28879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latin typeface="Arial"/>
                <a:cs typeface="Arial"/>
              </a:rPr>
              <a:t>Control Plane </a:t>
            </a:r>
            <a:r>
              <a:rPr sz="1950" b="1" spc="15" dirty="0">
                <a:latin typeface="Arial"/>
                <a:cs typeface="Arial"/>
              </a:rPr>
              <a:t>REST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API</a:t>
            </a:r>
            <a:endParaRPr sz="19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6413007" y="8260524"/>
            <a:ext cx="233108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latin typeface="Arial"/>
                <a:cs typeface="Arial"/>
              </a:rPr>
              <a:t>Kubernetes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Cluster</a:t>
            </a:r>
            <a:endParaRPr sz="195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117343" y="8866537"/>
            <a:ext cx="3392170" cy="11817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530"/>
              </a:spcBef>
            </a:pPr>
            <a:r>
              <a:rPr sz="1800" b="1" spc="5" dirty="0">
                <a:latin typeface="Arial"/>
                <a:cs typeface="Arial"/>
              </a:rPr>
              <a:t>Proxy. Based on Envoy, a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high  </a:t>
            </a:r>
            <a:r>
              <a:rPr sz="1800" b="1" spc="5" dirty="0">
                <a:latin typeface="Arial"/>
                <a:cs typeface="Arial"/>
              </a:rPr>
              <a:t>performance L7 proxy from  </a:t>
            </a:r>
            <a:r>
              <a:rPr sz="1800" b="1" dirty="0">
                <a:latin typeface="Arial"/>
                <a:cs typeface="Arial"/>
              </a:rPr>
              <a:t>Lyft, currently being </a:t>
            </a:r>
            <a:r>
              <a:rPr sz="1800" b="1" spc="5" dirty="0">
                <a:latin typeface="Arial"/>
                <a:cs typeface="Arial"/>
              </a:rPr>
              <a:t>used at  </a:t>
            </a:r>
            <a:r>
              <a:rPr sz="1800" b="1" dirty="0">
                <a:latin typeface="Arial"/>
                <a:cs typeface="Arial"/>
              </a:rPr>
              <a:t>large </a:t>
            </a:r>
            <a:r>
              <a:rPr sz="1800" b="1" spc="5" dirty="0">
                <a:latin typeface="Arial"/>
                <a:cs typeface="Arial"/>
              </a:rPr>
              <a:t>scale </a:t>
            </a:r>
            <a:r>
              <a:rPr sz="1800" b="1" dirty="0">
                <a:latin typeface="Arial"/>
                <a:cs typeface="Arial"/>
              </a:rPr>
              <a:t>in production.  https://github.com/lyft/envoy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4838920" y="4223108"/>
            <a:ext cx="3738245" cy="9620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>
              <a:lnSpc>
                <a:spcPts val="1730"/>
              </a:lnSpc>
              <a:spcBef>
                <a:spcPts val="530"/>
              </a:spcBef>
            </a:pPr>
            <a:r>
              <a:rPr sz="1800" b="1" spc="5" dirty="0">
                <a:latin typeface="Arial"/>
                <a:cs typeface="Arial"/>
              </a:rPr>
              <a:t>2. Proxy implements </a:t>
            </a:r>
            <a:r>
              <a:rPr sz="1800" b="1" dirty="0">
                <a:latin typeface="Arial"/>
                <a:cs typeface="Arial"/>
              </a:rPr>
              <a:t>intelligent </a:t>
            </a:r>
            <a:r>
              <a:rPr sz="1800" b="1" spc="5" dirty="0">
                <a:latin typeface="Arial"/>
                <a:cs typeface="Arial"/>
              </a:rPr>
              <a:t>L7  </a:t>
            </a:r>
            <a:r>
              <a:rPr sz="1800" b="1" dirty="0">
                <a:latin typeface="Arial"/>
                <a:cs typeface="Arial"/>
              </a:rPr>
              <a:t>routing, circuit </a:t>
            </a:r>
            <a:r>
              <a:rPr sz="1800" b="1" spc="5" dirty="0">
                <a:latin typeface="Arial"/>
                <a:cs typeface="Arial"/>
              </a:rPr>
              <a:t>breakers, enforces  </a:t>
            </a:r>
            <a:r>
              <a:rPr sz="1800" b="1" dirty="0">
                <a:latin typeface="Arial"/>
                <a:cs typeface="Arial"/>
              </a:rPr>
              <a:t>policies </a:t>
            </a:r>
            <a:r>
              <a:rPr sz="1800" b="1" spc="5" dirty="0">
                <a:latin typeface="Arial"/>
                <a:cs typeface="Arial"/>
              </a:rPr>
              <a:t>and reports metrics to  </a:t>
            </a:r>
            <a:r>
              <a:rPr sz="1800" b="1" dirty="0">
                <a:latin typeface="Arial"/>
                <a:cs typeface="Arial"/>
              </a:rPr>
              <a:t>control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plane.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494865" y="4414022"/>
            <a:ext cx="1102919" cy="1102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4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03084" y="3840784"/>
            <a:ext cx="8433435" cy="36048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82700" marR="1274445" indent="-635" algn="ctr">
              <a:lnSpc>
                <a:spcPct val="80200"/>
              </a:lnSpc>
              <a:spcBef>
                <a:spcPts val="1764"/>
              </a:spcBef>
            </a:pPr>
            <a:r>
              <a:rPr sz="6900" b="1" spc="10" dirty="0">
                <a:solidFill>
                  <a:srgbClr val="FFFFFF"/>
                </a:solidFill>
                <a:latin typeface="Arial"/>
                <a:cs typeface="Arial"/>
              </a:rPr>
              <a:t>Kubernetes,  </a:t>
            </a:r>
            <a:r>
              <a:rPr sz="6900" b="1" spc="5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6900" b="1" spc="10" dirty="0">
                <a:solidFill>
                  <a:srgbClr val="FFFFFF"/>
                </a:solidFill>
                <a:latin typeface="Arial"/>
                <a:cs typeface="Arial"/>
              </a:rPr>
              <a:t>croserv</a:t>
            </a:r>
            <a:r>
              <a:rPr sz="69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900" b="1" spc="10" dirty="0">
                <a:solidFill>
                  <a:srgbClr val="FFFFFF"/>
                </a:solidFill>
                <a:latin typeface="Arial"/>
                <a:cs typeface="Arial"/>
              </a:rPr>
              <a:t>ces  and</a:t>
            </a:r>
            <a:r>
              <a:rPr sz="69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900" b="1" spc="5" dirty="0">
                <a:solidFill>
                  <a:srgbClr val="FFFFFF"/>
                </a:solidFill>
                <a:latin typeface="Arial"/>
                <a:cs typeface="Arial"/>
              </a:rPr>
              <a:t>Istio</a:t>
            </a:r>
            <a:endParaRPr sz="6900">
              <a:latin typeface="Arial"/>
              <a:cs typeface="Arial"/>
            </a:endParaRPr>
          </a:p>
          <a:p>
            <a:pPr algn="ctr">
              <a:lnSpc>
                <a:spcPts val="6595"/>
              </a:lnSpc>
            </a:pPr>
            <a:r>
              <a:rPr sz="6900" b="1" spc="5" dirty="0">
                <a:solidFill>
                  <a:srgbClr val="FFFFFF"/>
                </a:solidFill>
                <a:latin typeface="Arial"/>
                <a:cs typeface="Arial"/>
              </a:rPr>
              <a:t>Developer</a:t>
            </a:r>
            <a:r>
              <a:rPr sz="69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900" b="1" spc="10" dirty="0">
                <a:solidFill>
                  <a:srgbClr val="FFFFFF"/>
                </a:solidFill>
                <a:latin typeface="Arial"/>
                <a:cs typeface="Arial"/>
              </a:rPr>
              <a:t>Journeys</a:t>
            </a:r>
            <a:endParaRPr sz="6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8143" y="3102366"/>
            <a:ext cx="8086090" cy="4764405"/>
            <a:chOff x="1468143" y="3102366"/>
            <a:chExt cx="8086090" cy="4764405"/>
          </a:xfrm>
        </p:grpSpPr>
        <p:sp>
          <p:nvSpPr>
            <p:cNvPr id="5" name="object 5"/>
            <p:cNvSpPr/>
            <p:nvPr/>
          </p:nvSpPr>
          <p:spPr>
            <a:xfrm>
              <a:off x="1468143" y="3830961"/>
              <a:ext cx="3756702" cy="36466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89780" y="3102366"/>
              <a:ext cx="4764252" cy="47642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1829" y="388469"/>
            <a:ext cx="10800715" cy="2543810"/>
          </a:xfrm>
          <a:custGeom>
            <a:avLst/>
            <a:gdLst/>
            <a:ahLst/>
            <a:cxnLst/>
            <a:rect l="l" t="t" r="r" b="b"/>
            <a:pathLst>
              <a:path w="10800715" h="2543810">
                <a:moveTo>
                  <a:pt x="10800694" y="0"/>
                </a:moveTo>
                <a:lnTo>
                  <a:pt x="0" y="0"/>
                </a:lnTo>
                <a:lnTo>
                  <a:pt x="0" y="2543378"/>
                </a:lnTo>
                <a:lnTo>
                  <a:pt x="10800694" y="2543378"/>
                </a:lnTo>
                <a:lnTo>
                  <a:pt x="10800694" y="0"/>
                </a:lnTo>
                <a:close/>
              </a:path>
            </a:pathLst>
          </a:custGeom>
          <a:solidFill>
            <a:srgbClr val="004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0167" y="1270506"/>
            <a:ext cx="72097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5915" algn="l"/>
                <a:tab pos="2199005" algn="l"/>
                <a:tab pos="2700020" algn="l"/>
                <a:tab pos="5028565" algn="l"/>
                <a:tab pos="6859270" algn="l"/>
              </a:tabLst>
            </a:pPr>
            <a:r>
              <a:rPr sz="4950" b="0" spc="-95" dirty="0">
                <a:latin typeface="Arial"/>
                <a:cs typeface="Arial"/>
              </a:rPr>
              <a:t>What	</a:t>
            </a:r>
            <a:r>
              <a:rPr sz="4950" b="0" spc="-145" dirty="0">
                <a:latin typeface="Arial"/>
                <a:cs typeface="Arial"/>
              </a:rPr>
              <a:t>is	</a:t>
            </a:r>
            <a:r>
              <a:rPr sz="4950" b="0" spc="-190" dirty="0">
                <a:latin typeface="Arial"/>
                <a:cs typeface="Arial"/>
              </a:rPr>
              <a:t>a	</a:t>
            </a:r>
            <a:r>
              <a:rPr sz="4950" b="0" spc="-85" dirty="0">
                <a:latin typeface="Arial"/>
                <a:cs typeface="Arial"/>
              </a:rPr>
              <a:t>‘Service	</a:t>
            </a:r>
            <a:r>
              <a:rPr sz="4950" b="0" spc="-35" dirty="0">
                <a:latin typeface="Arial"/>
                <a:cs typeface="Arial"/>
              </a:rPr>
              <a:t>Mesh’	</a:t>
            </a:r>
            <a:r>
              <a:rPr sz="4950" b="0" spc="-100" dirty="0">
                <a:latin typeface="Arial"/>
                <a:cs typeface="Arial"/>
              </a:rPr>
              <a:t>?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43169" y="0"/>
            <a:ext cx="11061065" cy="11316970"/>
            <a:chOff x="9043169" y="0"/>
            <a:chExt cx="11061065" cy="11316970"/>
          </a:xfrm>
        </p:grpSpPr>
        <p:sp>
          <p:nvSpPr>
            <p:cNvPr id="5" name="object 5"/>
            <p:cNvSpPr/>
            <p:nvPr/>
          </p:nvSpPr>
          <p:spPr>
            <a:xfrm>
              <a:off x="10402531" y="0"/>
              <a:ext cx="9701568" cy="11308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51022" y="0"/>
              <a:ext cx="3968115" cy="11290300"/>
            </a:xfrm>
            <a:custGeom>
              <a:avLst/>
              <a:gdLst/>
              <a:ahLst/>
              <a:cxnLst/>
              <a:rect l="l" t="t" r="r" b="b"/>
              <a:pathLst>
                <a:path w="3968115" h="11290300">
                  <a:moveTo>
                    <a:pt x="2702231" y="0"/>
                  </a:moveTo>
                  <a:lnTo>
                    <a:pt x="1265846" y="0"/>
                  </a:lnTo>
                  <a:lnTo>
                    <a:pt x="0" y="11290087"/>
                  </a:lnTo>
                  <a:lnTo>
                    <a:pt x="3968057" y="11290087"/>
                  </a:lnTo>
                  <a:lnTo>
                    <a:pt x="2702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51022" y="0"/>
              <a:ext cx="3968115" cy="11290300"/>
            </a:xfrm>
            <a:custGeom>
              <a:avLst/>
              <a:gdLst/>
              <a:ahLst/>
              <a:cxnLst/>
              <a:rect l="l" t="t" r="r" b="b"/>
              <a:pathLst>
                <a:path w="3968115" h="11290300">
                  <a:moveTo>
                    <a:pt x="0" y="11290079"/>
                  </a:moveTo>
                  <a:lnTo>
                    <a:pt x="1265846" y="0"/>
                  </a:lnTo>
                  <a:lnTo>
                    <a:pt x="2702203" y="0"/>
                  </a:lnTo>
                  <a:lnTo>
                    <a:pt x="3968050" y="11290079"/>
                  </a:lnTo>
                  <a:lnTo>
                    <a:pt x="0" y="11290079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0093" y="3343941"/>
            <a:ext cx="9222740" cy="22809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5" dirty="0">
                <a:latin typeface="Arial"/>
                <a:cs typeface="Arial"/>
              </a:rPr>
              <a:t>A </a:t>
            </a:r>
            <a:r>
              <a:rPr sz="2600" spc="15" dirty="0">
                <a:latin typeface="Arial"/>
                <a:cs typeface="Arial"/>
              </a:rPr>
              <a:t>network </a:t>
            </a:r>
            <a:r>
              <a:rPr sz="2600" spc="10" dirty="0">
                <a:latin typeface="Arial"/>
                <a:cs typeface="Arial"/>
              </a:rPr>
              <a:t>for </a:t>
            </a:r>
            <a:r>
              <a:rPr sz="2600" spc="30" dirty="0">
                <a:latin typeface="Arial"/>
                <a:cs typeface="Arial"/>
              </a:rPr>
              <a:t>services, </a:t>
            </a:r>
            <a:r>
              <a:rPr sz="2600" spc="15" dirty="0">
                <a:latin typeface="Arial"/>
                <a:cs typeface="Arial"/>
              </a:rPr>
              <a:t>not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spc="45" dirty="0">
                <a:latin typeface="Arial"/>
                <a:cs typeface="Arial"/>
              </a:rPr>
              <a:t>bytes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253365">
              <a:lnSpc>
                <a:spcPct val="100000"/>
              </a:lnSpc>
              <a:spcBef>
                <a:spcPts val="1535"/>
              </a:spcBef>
              <a:tabLst>
                <a:tab pos="1007110" algn="l"/>
              </a:tabLst>
            </a:pPr>
            <a:r>
              <a:rPr sz="4450" spc="1105" dirty="0">
                <a:solidFill>
                  <a:srgbClr val="999999"/>
                </a:solidFill>
                <a:latin typeface="Arial"/>
                <a:cs typeface="Arial"/>
              </a:rPr>
              <a:t>"	</a:t>
            </a:r>
            <a:r>
              <a:rPr sz="5900" b="1" spc="15" dirty="0">
                <a:solidFill>
                  <a:srgbClr val="0B2843"/>
                </a:solidFill>
                <a:latin typeface="Arial"/>
                <a:cs typeface="Arial"/>
              </a:rPr>
              <a:t>Resiliency </a:t>
            </a:r>
            <a:r>
              <a:rPr sz="5900" b="1" spc="25" dirty="0">
                <a:solidFill>
                  <a:srgbClr val="0B2843"/>
                </a:solidFill>
                <a:latin typeface="Arial"/>
                <a:cs typeface="Arial"/>
              </a:rPr>
              <a:t>&amp;</a:t>
            </a:r>
            <a:r>
              <a:rPr sz="5900" b="1" spc="-475" dirty="0">
                <a:solidFill>
                  <a:srgbClr val="0B2843"/>
                </a:solidFill>
                <a:latin typeface="Arial"/>
                <a:cs typeface="Arial"/>
              </a:rPr>
              <a:t> </a:t>
            </a:r>
            <a:r>
              <a:rPr sz="5900" b="1" spc="15" dirty="0">
                <a:solidFill>
                  <a:srgbClr val="0B2843"/>
                </a:solidFill>
                <a:latin typeface="Arial"/>
                <a:cs typeface="Arial"/>
              </a:rPr>
              <a:t>Efficiency</a:t>
            </a:r>
            <a:endParaRPr sz="5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0924" y="6390968"/>
            <a:ext cx="3665854" cy="38728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65810" indent="-753745">
              <a:lnSpc>
                <a:spcPct val="100000"/>
              </a:lnSpc>
              <a:spcBef>
                <a:spcPts val="135"/>
              </a:spcBef>
              <a:buSzPct val="75000"/>
              <a:buFont typeface="Trebuchet MS"/>
              <a:buChar char="●"/>
              <a:tabLst>
                <a:tab pos="765810" algn="l"/>
                <a:tab pos="766445" algn="l"/>
              </a:tabLst>
            </a:pPr>
            <a:r>
              <a:rPr sz="2600" spc="15" dirty="0">
                <a:solidFill>
                  <a:srgbClr val="999999"/>
                </a:solidFill>
                <a:latin typeface="Arial"/>
                <a:cs typeface="Arial"/>
              </a:rPr>
              <a:t>Traffic</a:t>
            </a:r>
            <a:r>
              <a:rPr sz="260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600" spc="15" dirty="0">
                <a:solidFill>
                  <a:srgbClr val="999999"/>
                </a:solidFill>
                <a:latin typeface="Arial"/>
                <a:cs typeface="Arial"/>
              </a:rPr>
              <a:t>Control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99999"/>
              </a:buClr>
              <a:buFont typeface="Trebuchet MS"/>
              <a:buChar char="●"/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99999"/>
              </a:buClr>
              <a:buFont typeface="Trebuchet MS"/>
              <a:buChar char="●"/>
            </a:pPr>
            <a:endParaRPr sz="2500">
              <a:latin typeface="Arial"/>
              <a:cs typeface="Arial"/>
            </a:endParaRPr>
          </a:p>
          <a:p>
            <a:pPr marL="765810" indent="-753745">
              <a:lnSpc>
                <a:spcPct val="100000"/>
              </a:lnSpc>
              <a:buSzPct val="75000"/>
              <a:buFont typeface="Trebuchet MS"/>
              <a:buChar char="●"/>
              <a:tabLst>
                <a:tab pos="765810" algn="l"/>
                <a:tab pos="766445" algn="l"/>
              </a:tabLst>
            </a:pPr>
            <a:r>
              <a:rPr sz="2600" spc="10" dirty="0">
                <a:solidFill>
                  <a:srgbClr val="999999"/>
                </a:solidFill>
                <a:latin typeface="Arial"/>
                <a:cs typeface="Arial"/>
              </a:rPr>
              <a:t>Visibility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99999"/>
              </a:buClr>
              <a:buFont typeface="Trebuchet MS"/>
              <a:buChar char="●"/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999999"/>
              </a:buClr>
              <a:buFont typeface="Trebuchet MS"/>
              <a:buChar char="●"/>
            </a:pPr>
            <a:endParaRPr sz="2550">
              <a:latin typeface="Arial"/>
              <a:cs typeface="Arial"/>
            </a:endParaRPr>
          </a:p>
          <a:p>
            <a:pPr marL="765810" indent="-753745">
              <a:lnSpc>
                <a:spcPct val="100000"/>
              </a:lnSpc>
              <a:buSzPct val="75000"/>
              <a:buFont typeface="Trebuchet MS"/>
              <a:buChar char="●"/>
              <a:tabLst>
                <a:tab pos="765810" algn="l"/>
                <a:tab pos="766445" algn="l"/>
              </a:tabLst>
            </a:pPr>
            <a:r>
              <a:rPr sz="2600" spc="15" dirty="0">
                <a:solidFill>
                  <a:srgbClr val="999999"/>
                </a:solidFill>
                <a:latin typeface="Arial"/>
                <a:cs typeface="Arial"/>
              </a:rPr>
              <a:t>Security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99999"/>
              </a:buClr>
              <a:buFont typeface="Trebuchet MS"/>
              <a:buChar char="●"/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99999"/>
              </a:buClr>
              <a:buFont typeface="Trebuchet MS"/>
              <a:buChar char="●"/>
            </a:pPr>
            <a:endParaRPr sz="2550">
              <a:latin typeface="Arial"/>
              <a:cs typeface="Arial"/>
            </a:endParaRPr>
          </a:p>
          <a:p>
            <a:pPr marL="765810" indent="-753745">
              <a:lnSpc>
                <a:spcPct val="100000"/>
              </a:lnSpc>
              <a:buSzPct val="75000"/>
              <a:buFont typeface="Trebuchet MS"/>
              <a:buChar char="●"/>
              <a:tabLst>
                <a:tab pos="765810" algn="l"/>
                <a:tab pos="766445" algn="l"/>
              </a:tabLst>
            </a:pPr>
            <a:r>
              <a:rPr sz="2600" spc="15" dirty="0">
                <a:solidFill>
                  <a:srgbClr val="999999"/>
                </a:solidFill>
                <a:latin typeface="Arial"/>
                <a:cs typeface="Arial"/>
              </a:rPr>
              <a:t>Policy</a:t>
            </a:r>
            <a:r>
              <a:rPr sz="2600" spc="-2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600" spc="15" dirty="0">
                <a:solidFill>
                  <a:srgbClr val="999999"/>
                </a:solidFill>
                <a:latin typeface="Arial"/>
                <a:cs typeface="Arial"/>
              </a:rPr>
              <a:t>Enforcement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56648" y="5696637"/>
            <a:ext cx="2759075" cy="1878964"/>
            <a:chOff x="12056648" y="5696637"/>
            <a:chExt cx="2759075" cy="1878964"/>
          </a:xfrm>
        </p:grpSpPr>
        <p:sp>
          <p:nvSpPr>
            <p:cNvPr id="3" name="object 3"/>
            <p:cNvSpPr/>
            <p:nvPr/>
          </p:nvSpPr>
          <p:spPr>
            <a:xfrm>
              <a:off x="12060575" y="5700555"/>
              <a:ext cx="2750820" cy="1870710"/>
            </a:xfrm>
            <a:custGeom>
              <a:avLst/>
              <a:gdLst/>
              <a:ahLst/>
              <a:cxnLst/>
              <a:rect l="l" t="t" r="r" b="b"/>
              <a:pathLst>
                <a:path w="2750819" h="1870709">
                  <a:moveTo>
                    <a:pt x="1628711" y="78"/>
                  </a:moveTo>
                  <a:lnTo>
                    <a:pt x="1578786" y="0"/>
                  </a:lnTo>
                  <a:lnTo>
                    <a:pt x="1529728" y="371"/>
                  </a:lnTo>
                  <a:lnTo>
                    <a:pt x="1481472" y="1158"/>
                  </a:lnTo>
                  <a:lnTo>
                    <a:pt x="1433953" y="2329"/>
                  </a:lnTo>
                  <a:lnTo>
                    <a:pt x="1387105" y="3847"/>
                  </a:lnTo>
                  <a:lnTo>
                    <a:pt x="1340865" y="5681"/>
                  </a:lnTo>
                  <a:lnTo>
                    <a:pt x="1295166" y="7797"/>
                  </a:lnTo>
                  <a:lnTo>
                    <a:pt x="1249945" y="10159"/>
                  </a:lnTo>
                  <a:lnTo>
                    <a:pt x="1205135" y="12736"/>
                  </a:lnTo>
                  <a:lnTo>
                    <a:pt x="1116491" y="18395"/>
                  </a:lnTo>
                  <a:lnTo>
                    <a:pt x="809654" y="39975"/>
                  </a:lnTo>
                  <a:lnTo>
                    <a:pt x="720818" y="45534"/>
                  </a:lnTo>
                  <a:lnTo>
                    <a:pt x="675879" y="48043"/>
                  </a:lnTo>
                  <a:lnTo>
                    <a:pt x="630508" y="50327"/>
                  </a:lnTo>
                  <a:lnTo>
                    <a:pt x="584638" y="52352"/>
                  </a:lnTo>
                  <a:lnTo>
                    <a:pt x="538205" y="54085"/>
                  </a:lnTo>
                  <a:lnTo>
                    <a:pt x="491143" y="55491"/>
                  </a:lnTo>
                  <a:lnTo>
                    <a:pt x="443388" y="56537"/>
                  </a:lnTo>
                  <a:lnTo>
                    <a:pt x="394875" y="57190"/>
                  </a:lnTo>
                  <a:lnTo>
                    <a:pt x="345539" y="57415"/>
                  </a:lnTo>
                  <a:lnTo>
                    <a:pt x="291976" y="61022"/>
                  </a:lnTo>
                  <a:lnTo>
                    <a:pt x="242648" y="71402"/>
                  </a:lnTo>
                  <a:lnTo>
                    <a:pt x="197634" y="87897"/>
                  </a:lnTo>
                  <a:lnTo>
                    <a:pt x="157016" y="109846"/>
                  </a:lnTo>
                  <a:lnTo>
                    <a:pt x="120875" y="136592"/>
                  </a:lnTo>
                  <a:lnTo>
                    <a:pt x="89290" y="167473"/>
                  </a:lnTo>
                  <a:lnTo>
                    <a:pt x="62343" y="201832"/>
                  </a:lnTo>
                  <a:lnTo>
                    <a:pt x="40115" y="239008"/>
                  </a:lnTo>
                  <a:lnTo>
                    <a:pt x="22685" y="278343"/>
                  </a:lnTo>
                  <a:lnTo>
                    <a:pt x="10136" y="319176"/>
                  </a:lnTo>
                  <a:lnTo>
                    <a:pt x="2547" y="360849"/>
                  </a:lnTo>
                  <a:lnTo>
                    <a:pt x="0" y="402703"/>
                  </a:lnTo>
                  <a:lnTo>
                    <a:pt x="15375" y="449338"/>
                  </a:lnTo>
                  <a:lnTo>
                    <a:pt x="28539" y="496304"/>
                  </a:lnTo>
                  <a:lnTo>
                    <a:pt x="39653" y="543578"/>
                  </a:lnTo>
                  <a:lnTo>
                    <a:pt x="48881" y="591135"/>
                  </a:lnTo>
                  <a:lnTo>
                    <a:pt x="56382" y="638952"/>
                  </a:lnTo>
                  <a:lnTo>
                    <a:pt x="62320" y="687002"/>
                  </a:lnTo>
                  <a:lnTo>
                    <a:pt x="66855" y="735264"/>
                  </a:lnTo>
                  <a:lnTo>
                    <a:pt x="70150" y="783711"/>
                  </a:lnTo>
                  <a:lnTo>
                    <a:pt x="72367" y="832320"/>
                  </a:lnTo>
                  <a:lnTo>
                    <a:pt x="73667" y="881067"/>
                  </a:lnTo>
                  <a:lnTo>
                    <a:pt x="74212" y="929926"/>
                  </a:lnTo>
                  <a:lnTo>
                    <a:pt x="74164" y="978875"/>
                  </a:lnTo>
                  <a:lnTo>
                    <a:pt x="73684" y="1027889"/>
                  </a:lnTo>
                  <a:lnTo>
                    <a:pt x="71274" y="1175075"/>
                  </a:lnTo>
                  <a:lnTo>
                    <a:pt x="70686" y="1224105"/>
                  </a:lnTo>
                  <a:lnTo>
                    <a:pt x="70476" y="1273078"/>
                  </a:lnTo>
                  <a:lnTo>
                    <a:pt x="70805" y="1321969"/>
                  </a:lnTo>
                  <a:lnTo>
                    <a:pt x="71836" y="1370756"/>
                  </a:lnTo>
                  <a:lnTo>
                    <a:pt x="73729" y="1419413"/>
                  </a:lnTo>
                  <a:lnTo>
                    <a:pt x="76646" y="1467917"/>
                  </a:lnTo>
                  <a:lnTo>
                    <a:pt x="59700" y="1507280"/>
                  </a:lnTo>
                  <a:lnTo>
                    <a:pt x="49692" y="1547302"/>
                  </a:lnTo>
                  <a:lnTo>
                    <a:pt x="46278" y="1587410"/>
                  </a:lnTo>
                  <a:lnTo>
                    <a:pt x="49115" y="1627032"/>
                  </a:lnTo>
                  <a:lnTo>
                    <a:pt x="57858" y="1665595"/>
                  </a:lnTo>
                  <a:lnTo>
                    <a:pt x="72163" y="1702528"/>
                  </a:lnTo>
                  <a:lnTo>
                    <a:pt x="91685" y="1737259"/>
                  </a:lnTo>
                  <a:lnTo>
                    <a:pt x="116082" y="1769215"/>
                  </a:lnTo>
                  <a:lnTo>
                    <a:pt x="145008" y="1797825"/>
                  </a:lnTo>
                  <a:lnTo>
                    <a:pt x="178119" y="1822515"/>
                  </a:lnTo>
                  <a:lnTo>
                    <a:pt x="215072" y="1842715"/>
                  </a:lnTo>
                  <a:lnTo>
                    <a:pt x="255523" y="1857852"/>
                  </a:lnTo>
                  <a:lnTo>
                    <a:pt x="299126" y="1867353"/>
                  </a:lnTo>
                  <a:lnTo>
                    <a:pt x="345539" y="1870648"/>
                  </a:lnTo>
                  <a:lnTo>
                    <a:pt x="2386210" y="1870648"/>
                  </a:lnTo>
                  <a:lnTo>
                    <a:pt x="2443070" y="1866702"/>
                  </a:lnTo>
                  <a:lnTo>
                    <a:pt x="2492560" y="1855349"/>
                  </a:lnTo>
                  <a:lnTo>
                    <a:pt x="2535091" y="1837316"/>
                  </a:lnTo>
                  <a:lnTo>
                    <a:pt x="2571075" y="1813328"/>
                  </a:lnTo>
                  <a:lnTo>
                    <a:pt x="2600924" y="1784113"/>
                  </a:lnTo>
                  <a:lnTo>
                    <a:pt x="2625050" y="1750396"/>
                  </a:lnTo>
                  <a:lnTo>
                    <a:pt x="2643866" y="1712904"/>
                  </a:lnTo>
                  <a:lnTo>
                    <a:pt x="2657783" y="1672363"/>
                  </a:lnTo>
                  <a:lnTo>
                    <a:pt x="2667214" y="1629501"/>
                  </a:lnTo>
                  <a:lnTo>
                    <a:pt x="2672570" y="1585043"/>
                  </a:lnTo>
                  <a:lnTo>
                    <a:pt x="2674264" y="1539715"/>
                  </a:lnTo>
                  <a:lnTo>
                    <a:pt x="2669735" y="1477500"/>
                  </a:lnTo>
                  <a:lnTo>
                    <a:pt x="2666545" y="1417590"/>
                  </a:lnTo>
                  <a:lnTo>
                    <a:pt x="2664605" y="1359800"/>
                  </a:lnTo>
                  <a:lnTo>
                    <a:pt x="2663831" y="1303944"/>
                  </a:lnTo>
                  <a:lnTo>
                    <a:pt x="2664136" y="1249836"/>
                  </a:lnTo>
                  <a:lnTo>
                    <a:pt x="2665434" y="1197290"/>
                  </a:lnTo>
                  <a:lnTo>
                    <a:pt x="2667638" y="1146119"/>
                  </a:lnTo>
                  <a:lnTo>
                    <a:pt x="2670662" y="1096137"/>
                  </a:lnTo>
                  <a:lnTo>
                    <a:pt x="2674420" y="1047159"/>
                  </a:lnTo>
                  <a:lnTo>
                    <a:pt x="2678825" y="998998"/>
                  </a:lnTo>
                  <a:lnTo>
                    <a:pt x="2683792" y="951468"/>
                  </a:lnTo>
                  <a:lnTo>
                    <a:pt x="2689234" y="904383"/>
                  </a:lnTo>
                  <a:lnTo>
                    <a:pt x="2695065" y="857557"/>
                  </a:lnTo>
                  <a:lnTo>
                    <a:pt x="2701198" y="810804"/>
                  </a:lnTo>
                  <a:lnTo>
                    <a:pt x="2727032" y="620798"/>
                  </a:lnTo>
                  <a:lnTo>
                    <a:pt x="2733384" y="571617"/>
                  </a:lnTo>
                  <a:lnTo>
                    <a:pt x="2739521" y="521393"/>
                  </a:lnTo>
                  <a:lnTo>
                    <a:pt x="2745357" y="469939"/>
                  </a:lnTo>
                  <a:lnTo>
                    <a:pt x="2750806" y="417069"/>
                  </a:lnTo>
                  <a:lnTo>
                    <a:pt x="2747881" y="374931"/>
                  </a:lnTo>
                  <a:lnTo>
                    <a:pt x="2739250" y="332475"/>
                  </a:lnTo>
                  <a:lnTo>
                    <a:pt x="2725128" y="290460"/>
                  </a:lnTo>
                  <a:lnTo>
                    <a:pt x="2705727" y="249645"/>
                  </a:lnTo>
                  <a:lnTo>
                    <a:pt x="2681262" y="210790"/>
                  </a:lnTo>
                  <a:lnTo>
                    <a:pt x="2651948" y="174652"/>
                  </a:lnTo>
                  <a:lnTo>
                    <a:pt x="2617998" y="141992"/>
                  </a:lnTo>
                  <a:lnTo>
                    <a:pt x="2579626" y="113568"/>
                  </a:lnTo>
                  <a:lnTo>
                    <a:pt x="2537048" y="90140"/>
                  </a:lnTo>
                  <a:lnTo>
                    <a:pt x="2490476" y="72465"/>
                  </a:lnTo>
                  <a:lnTo>
                    <a:pt x="2440125" y="61304"/>
                  </a:lnTo>
                  <a:lnTo>
                    <a:pt x="2386210" y="57415"/>
                  </a:lnTo>
                  <a:lnTo>
                    <a:pt x="2319098" y="48414"/>
                  </a:lnTo>
                  <a:lnTo>
                    <a:pt x="2253699" y="40302"/>
                  </a:lnTo>
                  <a:lnTo>
                    <a:pt x="2189946" y="33045"/>
                  </a:lnTo>
                  <a:lnTo>
                    <a:pt x="2127776" y="26609"/>
                  </a:lnTo>
                  <a:lnTo>
                    <a:pt x="2067123" y="20961"/>
                  </a:lnTo>
                  <a:lnTo>
                    <a:pt x="2007922" y="16066"/>
                  </a:lnTo>
                  <a:lnTo>
                    <a:pt x="1950108" y="11892"/>
                  </a:lnTo>
                  <a:lnTo>
                    <a:pt x="1893616" y="8404"/>
                  </a:lnTo>
                  <a:lnTo>
                    <a:pt x="1838381" y="5569"/>
                  </a:lnTo>
                  <a:lnTo>
                    <a:pt x="1784338" y="3352"/>
                  </a:lnTo>
                  <a:lnTo>
                    <a:pt x="1731422" y="1721"/>
                  </a:lnTo>
                  <a:lnTo>
                    <a:pt x="1679568" y="641"/>
                  </a:lnTo>
                  <a:lnTo>
                    <a:pt x="1628711" y="78"/>
                  </a:lnTo>
                  <a:close/>
                </a:path>
              </a:pathLst>
            </a:custGeom>
            <a:solidFill>
              <a:srgbClr val="F9C1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60575" y="5700563"/>
              <a:ext cx="2750820" cy="1870710"/>
            </a:xfrm>
            <a:custGeom>
              <a:avLst/>
              <a:gdLst/>
              <a:ahLst/>
              <a:cxnLst/>
              <a:rect l="l" t="t" r="r" b="b"/>
              <a:pathLst>
                <a:path w="2750819" h="1870709">
                  <a:moveTo>
                    <a:pt x="0" y="402705"/>
                  </a:moveTo>
                  <a:lnTo>
                    <a:pt x="2548" y="360849"/>
                  </a:lnTo>
                  <a:lnTo>
                    <a:pt x="10138" y="319174"/>
                  </a:lnTo>
                  <a:lnTo>
                    <a:pt x="22690" y="278340"/>
                  </a:lnTo>
                  <a:lnTo>
                    <a:pt x="40122" y="239005"/>
                  </a:lnTo>
                  <a:lnTo>
                    <a:pt x="62352" y="201828"/>
                  </a:lnTo>
                  <a:lnTo>
                    <a:pt x="89300" y="167470"/>
                  </a:lnTo>
                  <a:lnTo>
                    <a:pt x="120884" y="136589"/>
                  </a:lnTo>
                  <a:lnTo>
                    <a:pt x="157023" y="109844"/>
                  </a:lnTo>
                  <a:lnTo>
                    <a:pt x="197636" y="87895"/>
                  </a:lnTo>
                  <a:lnTo>
                    <a:pt x="242642" y="71401"/>
                  </a:lnTo>
                  <a:lnTo>
                    <a:pt x="291959" y="61021"/>
                  </a:lnTo>
                  <a:lnTo>
                    <a:pt x="345506" y="57414"/>
                  </a:lnTo>
                  <a:lnTo>
                    <a:pt x="394844" y="57189"/>
                  </a:lnTo>
                  <a:lnTo>
                    <a:pt x="443359" y="56537"/>
                  </a:lnTo>
                  <a:lnTo>
                    <a:pt x="491115" y="55490"/>
                  </a:lnTo>
                  <a:lnTo>
                    <a:pt x="538178" y="54084"/>
                  </a:lnTo>
                  <a:lnTo>
                    <a:pt x="584613" y="52351"/>
                  </a:lnTo>
                  <a:lnTo>
                    <a:pt x="630484" y="50326"/>
                  </a:lnTo>
                  <a:lnTo>
                    <a:pt x="675857" y="48042"/>
                  </a:lnTo>
                  <a:lnTo>
                    <a:pt x="720796" y="45533"/>
                  </a:lnTo>
                  <a:lnTo>
                    <a:pt x="765368" y="42833"/>
                  </a:lnTo>
                  <a:lnTo>
                    <a:pt x="809635" y="39975"/>
                  </a:lnTo>
                  <a:lnTo>
                    <a:pt x="853665" y="36993"/>
                  </a:lnTo>
                  <a:lnTo>
                    <a:pt x="897521" y="33922"/>
                  </a:lnTo>
                  <a:lnTo>
                    <a:pt x="941268" y="30794"/>
                  </a:lnTo>
                  <a:lnTo>
                    <a:pt x="984973" y="27644"/>
                  </a:lnTo>
                  <a:lnTo>
                    <a:pt x="1028699" y="24505"/>
                  </a:lnTo>
                  <a:lnTo>
                    <a:pt x="1072512" y="21410"/>
                  </a:lnTo>
                  <a:lnTo>
                    <a:pt x="1116476" y="18395"/>
                  </a:lnTo>
                  <a:lnTo>
                    <a:pt x="1160657" y="15492"/>
                  </a:lnTo>
                  <a:lnTo>
                    <a:pt x="1205120" y="12736"/>
                  </a:lnTo>
                  <a:lnTo>
                    <a:pt x="1249929" y="10159"/>
                  </a:lnTo>
                  <a:lnTo>
                    <a:pt x="1295150" y="7797"/>
                  </a:lnTo>
                  <a:lnTo>
                    <a:pt x="1340848" y="5681"/>
                  </a:lnTo>
                  <a:lnTo>
                    <a:pt x="1387088" y="3847"/>
                  </a:lnTo>
                  <a:lnTo>
                    <a:pt x="1433934" y="2328"/>
                  </a:lnTo>
                  <a:lnTo>
                    <a:pt x="1481452" y="1158"/>
                  </a:lnTo>
                  <a:lnTo>
                    <a:pt x="1529707" y="371"/>
                  </a:lnTo>
                  <a:lnTo>
                    <a:pt x="1578763" y="0"/>
                  </a:lnTo>
                  <a:lnTo>
                    <a:pt x="1628687" y="78"/>
                  </a:lnTo>
                  <a:lnTo>
                    <a:pt x="1679542" y="641"/>
                  </a:lnTo>
                  <a:lnTo>
                    <a:pt x="1731393" y="1721"/>
                  </a:lnTo>
                  <a:lnTo>
                    <a:pt x="1784307" y="3352"/>
                  </a:lnTo>
                  <a:lnTo>
                    <a:pt x="1838347" y="5569"/>
                  </a:lnTo>
                  <a:lnTo>
                    <a:pt x="1893579" y="8404"/>
                  </a:lnTo>
                  <a:lnTo>
                    <a:pt x="1950068" y="11892"/>
                  </a:lnTo>
                  <a:lnTo>
                    <a:pt x="2007878" y="16066"/>
                  </a:lnTo>
                  <a:lnTo>
                    <a:pt x="2067076" y="20960"/>
                  </a:lnTo>
                  <a:lnTo>
                    <a:pt x="2127725" y="26609"/>
                  </a:lnTo>
                  <a:lnTo>
                    <a:pt x="2189891" y="33044"/>
                  </a:lnTo>
                  <a:lnTo>
                    <a:pt x="2253639" y="40301"/>
                  </a:lnTo>
                  <a:lnTo>
                    <a:pt x="2319033" y="48413"/>
                  </a:lnTo>
                  <a:lnTo>
                    <a:pt x="2386139" y="57414"/>
                  </a:lnTo>
                  <a:lnTo>
                    <a:pt x="2440064" y="61303"/>
                  </a:lnTo>
                  <a:lnTo>
                    <a:pt x="2490423" y="72464"/>
                  </a:lnTo>
                  <a:lnTo>
                    <a:pt x="2537003" y="90139"/>
                  </a:lnTo>
                  <a:lnTo>
                    <a:pt x="2579589" y="113567"/>
                  </a:lnTo>
                  <a:lnTo>
                    <a:pt x="2617967" y="141990"/>
                  </a:lnTo>
                  <a:lnTo>
                    <a:pt x="2651922" y="174650"/>
                  </a:lnTo>
                  <a:lnTo>
                    <a:pt x="2681242" y="210787"/>
                  </a:lnTo>
                  <a:lnTo>
                    <a:pt x="2705711" y="249642"/>
                  </a:lnTo>
                  <a:lnTo>
                    <a:pt x="2725115" y="290456"/>
                  </a:lnTo>
                  <a:lnTo>
                    <a:pt x="2739241" y="332471"/>
                  </a:lnTo>
                  <a:lnTo>
                    <a:pt x="2747873" y="374927"/>
                  </a:lnTo>
                  <a:lnTo>
                    <a:pt x="2750798" y="417065"/>
                  </a:lnTo>
                  <a:lnTo>
                    <a:pt x="2745353" y="469935"/>
                  </a:lnTo>
                  <a:lnTo>
                    <a:pt x="2739519" y="521390"/>
                  </a:lnTo>
                  <a:lnTo>
                    <a:pt x="2733383" y="571614"/>
                  </a:lnTo>
                  <a:lnTo>
                    <a:pt x="2727032" y="620795"/>
                  </a:lnTo>
                  <a:lnTo>
                    <a:pt x="2720551" y="669118"/>
                  </a:lnTo>
                  <a:lnTo>
                    <a:pt x="2714027" y="716769"/>
                  </a:lnTo>
                  <a:lnTo>
                    <a:pt x="2707547" y="763935"/>
                  </a:lnTo>
                  <a:lnTo>
                    <a:pt x="2701196" y="810801"/>
                  </a:lnTo>
                  <a:lnTo>
                    <a:pt x="2695060" y="857554"/>
                  </a:lnTo>
                  <a:lnTo>
                    <a:pt x="2689227" y="904380"/>
                  </a:lnTo>
                  <a:lnTo>
                    <a:pt x="2683782" y="951465"/>
                  </a:lnTo>
                  <a:lnTo>
                    <a:pt x="2678812" y="998994"/>
                  </a:lnTo>
                  <a:lnTo>
                    <a:pt x="2674403" y="1047155"/>
                  </a:lnTo>
                  <a:lnTo>
                    <a:pt x="2670642" y="1096133"/>
                  </a:lnTo>
                  <a:lnTo>
                    <a:pt x="2667614" y="1146115"/>
                  </a:lnTo>
                  <a:lnTo>
                    <a:pt x="2665406" y="1197286"/>
                  </a:lnTo>
                  <a:lnTo>
                    <a:pt x="2664105" y="1249832"/>
                  </a:lnTo>
                  <a:lnTo>
                    <a:pt x="2663796" y="1303941"/>
                  </a:lnTo>
                  <a:lnTo>
                    <a:pt x="2664566" y="1359797"/>
                  </a:lnTo>
                  <a:lnTo>
                    <a:pt x="2666501" y="1417587"/>
                  </a:lnTo>
                  <a:lnTo>
                    <a:pt x="2669688" y="1477497"/>
                  </a:lnTo>
                  <a:lnTo>
                    <a:pt x="2674212" y="1539713"/>
                  </a:lnTo>
                  <a:lnTo>
                    <a:pt x="2672519" y="1585041"/>
                  </a:lnTo>
                  <a:lnTo>
                    <a:pt x="2667163" y="1629499"/>
                  </a:lnTo>
                  <a:lnTo>
                    <a:pt x="2657734" y="1672362"/>
                  </a:lnTo>
                  <a:lnTo>
                    <a:pt x="2643818" y="1712903"/>
                  </a:lnTo>
                  <a:lnTo>
                    <a:pt x="2625003" y="1750396"/>
                  </a:lnTo>
                  <a:lnTo>
                    <a:pt x="2600877" y="1784113"/>
                  </a:lnTo>
                  <a:lnTo>
                    <a:pt x="2571026" y="1813329"/>
                  </a:lnTo>
                  <a:lnTo>
                    <a:pt x="2535040" y="1837318"/>
                  </a:lnTo>
                  <a:lnTo>
                    <a:pt x="2492505" y="1855351"/>
                  </a:lnTo>
                  <a:lnTo>
                    <a:pt x="2443009" y="1866704"/>
                  </a:lnTo>
                  <a:lnTo>
                    <a:pt x="2386139" y="1870650"/>
                  </a:lnTo>
                  <a:lnTo>
                    <a:pt x="345506" y="1870650"/>
                  </a:lnTo>
                  <a:lnTo>
                    <a:pt x="299107" y="1867356"/>
                  </a:lnTo>
                  <a:lnTo>
                    <a:pt x="255515" y="1857854"/>
                  </a:lnTo>
                  <a:lnTo>
                    <a:pt x="215073" y="1842716"/>
                  </a:lnTo>
                  <a:lnTo>
                    <a:pt x="178125" y="1822516"/>
                  </a:lnTo>
                  <a:lnTo>
                    <a:pt x="145017" y="1797824"/>
                  </a:lnTo>
                  <a:lnTo>
                    <a:pt x="116091" y="1769214"/>
                  </a:lnTo>
                  <a:lnTo>
                    <a:pt x="91693" y="1737257"/>
                  </a:lnTo>
                  <a:lnTo>
                    <a:pt x="72167" y="1702525"/>
                  </a:lnTo>
                  <a:lnTo>
                    <a:pt x="57856" y="1665592"/>
                  </a:lnTo>
                  <a:lnTo>
                    <a:pt x="49105" y="1627028"/>
                  </a:lnTo>
                  <a:lnTo>
                    <a:pt x="46258" y="1587407"/>
                  </a:lnTo>
                  <a:lnTo>
                    <a:pt x="49660" y="1547300"/>
                  </a:lnTo>
                  <a:lnTo>
                    <a:pt x="59655" y="1507279"/>
                  </a:lnTo>
                  <a:lnTo>
                    <a:pt x="76586" y="1467917"/>
                  </a:lnTo>
                  <a:lnTo>
                    <a:pt x="73671" y="1419414"/>
                  </a:lnTo>
                  <a:lnTo>
                    <a:pt x="71781" y="1370756"/>
                  </a:lnTo>
                  <a:lnTo>
                    <a:pt x="70755" y="1321969"/>
                  </a:lnTo>
                  <a:lnTo>
                    <a:pt x="70429" y="1273077"/>
                  </a:lnTo>
                  <a:lnTo>
                    <a:pt x="70643" y="1224104"/>
                  </a:lnTo>
                  <a:lnTo>
                    <a:pt x="71235" y="1175074"/>
                  </a:lnTo>
                  <a:lnTo>
                    <a:pt x="72042" y="1126012"/>
                  </a:lnTo>
                  <a:lnTo>
                    <a:pt x="72904" y="1076942"/>
                  </a:lnTo>
                  <a:lnTo>
                    <a:pt x="73657" y="1027888"/>
                  </a:lnTo>
                  <a:lnTo>
                    <a:pt x="74141" y="978875"/>
                  </a:lnTo>
                  <a:lnTo>
                    <a:pt x="74193" y="929926"/>
                  </a:lnTo>
                  <a:lnTo>
                    <a:pt x="73652" y="881066"/>
                  </a:lnTo>
                  <a:lnTo>
                    <a:pt x="72355" y="832319"/>
                  </a:lnTo>
                  <a:lnTo>
                    <a:pt x="70142" y="783710"/>
                  </a:lnTo>
                  <a:lnTo>
                    <a:pt x="66849" y="735263"/>
                  </a:lnTo>
                  <a:lnTo>
                    <a:pt x="62316" y="687002"/>
                  </a:lnTo>
                  <a:lnTo>
                    <a:pt x="56381" y="638952"/>
                  </a:lnTo>
                  <a:lnTo>
                    <a:pt x="48881" y="591136"/>
                  </a:lnTo>
                  <a:lnTo>
                    <a:pt x="39654" y="543579"/>
                  </a:lnTo>
                  <a:lnTo>
                    <a:pt x="28540" y="496305"/>
                  </a:lnTo>
                  <a:lnTo>
                    <a:pt x="15376" y="449339"/>
                  </a:lnTo>
                  <a:lnTo>
                    <a:pt x="0" y="402705"/>
                  </a:lnTo>
                  <a:close/>
                </a:path>
              </a:pathLst>
            </a:custGeom>
            <a:ln w="7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076856" y="3560115"/>
            <a:ext cx="2758652" cy="187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441139" y="5943935"/>
            <a:ext cx="913130" cy="675005"/>
            <a:chOff x="12441139" y="5943935"/>
            <a:chExt cx="913130" cy="675005"/>
          </a:xfrm>
        </p:grpSpPr>
        <p:sp>
          <p:nvSpPr>
            <p:cNvPr id="7" name="object 7"/>
            <p:cNvSpPr/>
            <p:nvPr/>
          </p:nvSpPr>
          <p:spPr>
            <a:xfrm>
              <a:off x="12452919" y="5955712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668508" y="0"/>
                  </a:moveTo>
                  <a:lnTo>
                    <a:pt x="615710" y="465"/>
                  </a:lnTo>
                  <a:lnTo>
                    <a:pt x="562692" y="1806"/>
                  </a:lnTo>
                  <a:lnTo>
                    <a:pt x="509575" y="3802"/>
                  </a:lnTo>
                  <a:lnTo>
                    <a:pt x="456484" y="6232"/>
                  </a:lnTo>
                  <a:lnTo>
                    <a:pt x="298586" y="13928"/>
                  </a:lnTo>
                  <a:lnTo>
                    <a:pt x="246819" y="15893"/>
                  </a:lnTo>
                  <a:lnTo>
                    <a:pt x="195690" y="17190"/>
                  </a:lnTo>
                  <a:lnTo>
                    <a:pt x="145321" y="17600"/>
                  </a:lnTo>
                  <a:lnTo>
                    <a:pt x="95835" y="16902"/>
                  </a:lnTo>
                  <a:lnTo>
                    <a:pt x="47353" y="14875"/>
                  </a:lnTo>
                  <a:lnTo>
                    <a:pt x="0" y="11299"/>
                  </a:lnTo>
                  <a:lnTo>
                    <a:pt x="9866" y="95539"/>
                  </a:lnTo>
                  <a:lnTo>
                    <a:pt x="16814" y="167996"/>
                  </a:lnTo>
                  <a:lnTo>
                    <a:pt x="21193" y="230083"/>
                  </a:lnTo>
                  <a:lnTo>
                    <a:pt x="23353" y="283215"/>
                  </a:lnTo>
                  <a:lnTo>
                    <a:pt x="23645" y="328805"/>
                  </a:lnTo>
                  <a:lnTo>
                    <a:pt x="22419" y="368267"/>
                  </a:lnTo>
                  <a:lnTo>
                    <a:pt x="20025" y="403017"/>
                  </a:lnTo>
                  <a:lnTo>
                    <a:pt x="16814" y="434466"/>
                  </a:lnTo>
                  <a:lnTo>
                    <a:pt x="9341" y="493123"/>
                  </a:lnTo>
                  <a:lnTo>
                    <a:pt x="5779" y="523159"/>
                  </a:lnTo>
                  <a:lnTo>
                    <a:pt x="2802" y="555551"/>
                  </a:lnTo>
                  <a:lnTo>
                    <a:pt x="758" y="591713"/>
                  </a:lnTo>
                  <a:lnTo>
                    <a:pt x="0" y="633061"/>
                  </a:lnTo>
                  <a:lnTo>
                    <a:pt x="51724" y="633452"/>
                  </a:lnTo>
                  <a:lnTo>
                    <a:pt x="103908" y="634530"/>
                  </a:lnTo>
                  <a:lnTo>
                    <a:pt x="156455" y="636147"/>
                  </a:lnTo>
                  <a:lnTo>
                    <a:pt x="209265" y="638155"/>
                  </a:lnTo>
                  <a:lnTo>
                    <a:pt x="421177" y="647169"/>
                  </a:lnTo>
                  <a:lnTo>
                    <a:pt x="473830" y="648933"/>
                  </a:lnTo>
                  <a:lnTo>
                    <a:pt x="526158" y="650207"/>
                  </a:lnTo>
                  <a:lnTo>
                    <a:pt x="578060" y="650844"/>
                  </a:lnTo>
                  <a:lnTo>
                    <a:pt x="629440" y="650697"/>
                  </a:lnTo>
                  <a:lnTo>
                    <a:pt x="680198" y="649619"/>
                  </a:lnTo>
                  <a:lnTo>
                    <a:pt x="730237" y="647463"/>
                  </a:lnTo>
                  <a:lnTo>
                    <a:pt x="779458" y="644083"/>
                  </a:lnTo>
                  <a:lnTo>
                    <a:pt x="827762" y="639331"/>
                  </a:lnTo>
                  <a:lnTo>
                    <a:pt x="875051" y="633061"/>
                  </a:lnTo>
                  <a:lnTo>
                    <a:pt x="868647" y="549814"/>
                  </a:lnTo>
                  <a:lnTo>
                    <a:pt x="865166" y="478330"/>
                  </a:lnTo>
                  <a:lnTo>
                    <a:pt x="864145" y="417274"/>
                  </a:lnTo>
                  <a:lnTo>
                    <a:pt x="865120" y="365307"/>
                  </a:lnTo>
                  <a:lnTo>
                    <a:pt x="867629" y="321094"/>
                  </a:lnTo>
                  <a:lnTo>
                    <a:pt x="871206" y="283297"/>
                  </a:lnTo>
                  <a:lnTo>
                    <a:pt x="875390" y="250580"/>
                  </a:lnTo>
                  <a:lnTo>
                    <a:pt x="883721" y="195038"/>
                  </a:lnTo>
                  <a:lnTo>
                    <a:pt x="886942" y="169539"/>
                  </a:lnTo>
                  <a:lnTo>
                    <a:pt x="888914" y="143773"/>
                  </a:lnTo>
                  <a:lnTo>
                    <a:pt x="889175" y="116403"/>
                  </a:lnTo>
                  <a:lnTo>
                    <a:pt x="887260" y="86092"/>
                  </a:lnTo>
                  <a:lnTo>
                    <a:pt x="875051" y="11299"/>
                  </a:lnTo>
                  <a:lnTo>
                    <a:pt x="824358" y="6059"/>
                  </a:lnTo>
                  <a:lnTo>
                    <a:pt x="772955" y="2576"/>
                  </a:lnTo>
                  <a:lnTo>
                    <a:pt x="720964" y="630"/>
                  </a:lnTo>
                  <a:lnTo>
                    <a:pt x="668508" y="0"/>
                  </a:lnTo>
                  <a:close/>
                </a:path>
              </a:pathLst>
            </a:custGeom>
            <a:solidFill>
              <a:srgbClr val="00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52918" y="5955714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0" y="11301"/>
                  </a:moveTo>
                  <a:lnTo>
                    <a:pt x="47360" y="14876"/>
                  </a:lnTo>
                  <a:lnTo>
                    <a:pt x="95848" y="16903"/>
                  </a:lnTo>
                  <a:lnTo>
                    <a:pt x="145339" y="17601"/>
                  </a:lnTo>
                  <a:lnTo>
                    <a:pt x="195712" y="17191"/>
                  </a:lnTo>
                  <a:lnTo>
                    <a:pt x="246844" y="15893"/>
                  </a:lnTo>
                  <a:lnTo>
                    <a:pt x="298613" y="13927"/>
                  </a:lnTo>
                  <a:lnTo>
                    <a:pt x="350896" y="11515"/>
                  </a:lnTo>
                  <a:lnTo>
                    <a:pt x="403571" y="8877"/>
                  </a:lnTo>
                  <a:lnTo>
                    <a:pt x="456516" y="6232"/>
                  </a:lnTo>
                  <a:lnTo>
                    <a:pt x="509607" y="3801"/>
                  </a:lnTo>
                  <a:lnTo>
                    <a:pt x="562723" y="1806"/>
                  </a:lnTo>
                  <a:lnTo>
                    <a:pt x="615741" y="465"/>
                  </a:lnTo>
                  <a:lnTo>
                    <a:pt x="668539" y="0"/>
                  </a:lnTo>
                  <a:lnTo>
                    <a:pt x="720993" y="630"/>
                  </a:lnTo>
                  <a:lnTo>
                    <a:pt x="772983" y="2577"/>
                  </a:lnTo>
                  <a:lnTo>
                    <a:pt x="824385" y="6060"/>
                  </a:lnTo>
                  <a:lnTo>
                    <a:pt x="875077" y="11301"/>
                  </a:lnTo>
                  <a:lnTo>
                    <a:pt x="882728" y="51504"/>
                  </a:lnTo>
                  <a:lnTo>
                    <a:pt x="889190" y="116403"/>
                  </a:lnTo>
                  <a:lnTo>
                    <a:pt x="888928" y="143773"/>
                  </a:lnTo>
                  <a:lnTo>
                    <a:pt x="886955" y="169539"/>
                  </a:lnTo>
                  <a:lnTo>
                    <a:pt x="883734" y="195037"/>
                  </a:lnTo>
                  <a:lnTo>
                    <a:pt x="879730" y="221605"/>
                  </a:lnTo>
                  <a:lnTo>
                    <a:pt x="875404" y="250579"/>
                  </a:lnTo>
                  <a:lnTo>
                    <a:pt x="871222" y="283296"/>
                  </a:lnTo>
                  <a:lnTo>
                    <a:pt x="867646" y="321093"/>
                  </a:lnTo>
                  <a:lnTo>
                    <a:pt x="865139" y="365307"/>
                  </a:lnTo>
                  <a:lnTo>
                    <a:pt x="864165" y="417274"/>
                  </a:lnTo>
                  <a:lnTo>
                    <a:pt x="865188" y="478331"/>
                  </a:lnTo>
                  <a:lnTo>
                    <a:pt x="868671" y="549816"/>
                  </a:lnTo>
                  <a:lnTo>
                    <a:pt x="875077" y="633064"/>
                  </a:lnTo>
                  <a:lnTo>
                    <a:pt x="827781" y="639334"/>
                  </a:lnTo>
                  <a:lnTo>
                    <a:pt x="779472" y="644084"/>
                  </a:lnTo>
                  <a:lnTo>
                    <a:pt x="730250" y="647464"/>
                  </a:lnTo>
                  <a:lnTo>
                    <a:pt x="680211" y="649619"/>
                  </a:lnTo>
                  <a:lnTo>
                    <a:pt x="629454" y="650696"/>
                  </a:lnTo>
                  <a:lnTo>
                    <a:pt x="578077" y="650843"/>
                  </a:lnTo>
                  <a:lnTo>
                    <a:pt x="526177" y="650206"/>
                  </a:lnTo>
                  <a:lnTo>
                    <a:pt x="473853" y="648933"/>
                  </a:lnTo>
                  <a:lnTo>
                    <a:pt x="421203" y="647170"/>
                  </a:lnTo>
                  <a:lnTo>
                    <a:pt x="368324" y="645064"/>
                  </a:lnTo>
                  <a:lnTo>
                    <a:pt x="315314" y="642762"/>
                  </a:lnTo>
                  <a:lnTo>
                    <a:pt x="262272" y="640411"/>
                  </a:lnTo>
                  <a:lnTo>
                    <a:pt x="209295" y="638158"/>
                  </a:lnTo>
                  <a:lnTo>
                    <a:pt x="156481" y="636150"/>
                  </a:lnTo>
                  <a:lnTo>
                    <a:pt x="103929" y="634534"/>
                  </a:lnTo>
                  <a:lnTo>
                    <a:pt x="51736" y="633456"/>
                  </a:lnTo>
                  <a:lnTo>
                    <a:pt x="0" y="633064"/>
                  </a:lnTo>
                  <a:lnTo>
                    <a:pt x="759" y="591717"/>
                  </a:lnTo>
                  <a:lnTo>
                    <a:pt x="2806" y="555553"/>
                  </a:lnTo>
                  <a:lnTo>
                    <a:pt x="5787" y="523161"/>
                  </a:lnTo>
                  <a:lnTo>
                    <a:pt x="9353" y="493125"/>
                  </a:lnTo>
                  <a:lnTo>
                    <a:pt x="13153" y="464032"/>
                  </a:lnTo>
                  <a:lnTo>
                    <a:pt x="16836" y="434468"/>
                  </a:lnTo>
                  <a:lnTo>
                    <a:pt x="20052" y="403018"/>
                  </a:lnTo>
                  <a:lnTo>
                    <a:pt x="22449" y="368269"/>
                  </a:lnTo>
                  <a:lnTo>
                    <a:pt x="23676" y="328806"/>
                  </a:lnTo>
                  <a:lnTo>
                    <a:pt x="23384" y="283216"/>
                  </a:lnTo>
                  <a:lnTo>
                    <a:pt x="21221" y="230084"/>
                  </a:lnTo>
                  <a:lnTo>
                    <a:pt x="16836" y="167997"/>
                  </a:lnTo>
                  <a:lnTo>
                    <a:pt x="9879" y="95541"/>
                  </a:lnTo>
                  <a:lnTo>
                    <a:pt x="0" y="11301"/>
                  </a:lnTo>
                  <a:close/>
                </a:path>
              </a:pathLst>
            </a:custGeom>
            <a:ln w="23559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2626371" y="6086348"/>
            <a:ext cx="542925" cy="389890"/>
            <a:chOff x="12626371" y="6086348"/>
            <a:chExt cx="542925" cy="389890"/>
          </a:xfrm>
        </p:grpSpPr>
        <p:sp>
          <p:nvSpPr>
            <p:cNvPr id="10" name="object 10"/>
            <p:cNvSpPr/>
            <p:nvPr/>
          </p:nvSpPr>
          <p:spPr>
            <a:xfrm>
              <a:off x="12630296" y="6090275"/>
              <a:ext cx="534670" cy="382270"/>
            </a:xfrm>
            <a:custGeom>
              <a:avLst/>
              <a:gdLst/>
              <a:ahLst/>
              <a:cxnLst/>
              <a:rect l="l" t="t" r="r" b="b"/>
              <a:pathLst>
                <a:path w="534669" h="382270">
                  <a:moveTo>
                    <a:pt x="267216" y="0"/>
                  </a:moveTo>
                  <a:lnTo>
                    <a:pt x="0" y="145817"/>
                  </a:lnTo>
                  <a:lnTo>
                    <a:pt x="102091" y="381758"/>
                  </a:lnTo>
                  <a:lnTo>
                    <a:pt x="432447" y="381758"/>
                  </a:lnTo>
                  <a:lnTo>
                    <a:pt x="534433" y="145817"/>
                  </a:lnTo>
                  <a:lnTo>
                    <a:pt x="267216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30297" y="6090275"/>
              <a:ext cx="534670" cy="382270"/>
            </a:xfrm>
            <a:custGeom>
              <a:avLst/>
              <a:gdLst/>
              <a:ahLst/>
              <a:cxnLst/>
              <a:rect l="l" t="t" r="r" b="b"/>
              <a:pathLst>
                <a:path w="534669" h="382270">
                  <a:moveTo>
                    <a:pt x="0" y="145821"/>
                  </a:moveTo>
                  <a:lnTo>
                    <a:pt x="267234" y="0"/>
                  </a:lnTo>
                  <a:lnTo>
                    <a:pt x="534470" y="145821"/>
                  </a:lnTo>
                  <a:lnTo>
                    <a:pt x="432395" y="381765"/>
                  </a:lnTo>
                  <a:lnTo>
                    <a:pt x="102074" y="381765"/>
                  </a:lnTo>
                  <a:lnTo>
                    <a:pt x="0" y="145821"/>
                  </a:lnTo>
                  <a:close/>
                </a:path>
              </a:pathLst>
            </a:custGeom>
            <a:ln w="7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5186606" y="5650428"/>
            <a:ext cx="2758651" cy="1878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13201" y="3591758"/>
            <a:ext cx="2758652" cy="1878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0819130" cy="11308715"/>
            <a:chOff x="0" y="0"/>
            <a:chExt cx="10819130" cy="11308715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0815320" cy="11308715"/>
            </a:xfrm>
            <a:custGeom>
              <a:avLst/>
              <a:gdLst/>
              <a:ahLst/>
              <a:cxnLst/>
              <a:rect l="l" t="t" r="r" b="b"/>
              <a:pathLst>
                <a:path w="10815320" h="11308715">
                  <a:moveTo>
                    <a:pt x="10814853" y="0"/>
                  </a:moveTo>
                  <a:lnTo>
                    <a:pt x="0" y="0"/>
                  </a:lnTo>
                  <a:lnTo>
                    <a:pt x="0" y="11308555"/>
                  </a:lnTo>
                  <a:lnTo>
                    <a:pt x="10814853" y="11308555"/>
                  </a:lnTo>
                  <a:lnTo>
                    <a:pt x="10814853" y="0"/>
                  </a:lnTo>
                  <a:close/>
                </a:path>
              </a:pathLst>
            </a:custGeom>
            <a:solidFill>
              <a:srgbClr val="004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14804" y="0"/>
              <a:ext cx="0" cy="11308715"/>
            </a:xfrm>
            <a:custGeom>
              <a:avLst/>
              <a:gdLst/>
              <a:ahLst/>
              <a:cxnLst/>
              <a:rect l="l" t="t" r="r" b="b"/>
              <a:pathLst>
                <a:path h="11308715">
                  <a:moveTo>
                    <a:pt x="0" y="0"/>
                  </a:moveTo>
                  <a:lnTo>
                    <a:pt x="0" y="11308555"/>
                  </a:lnTo>
                </a:path>
              </a:pathLst>
            </a:custGeom>
            <a:ln w="78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633930" y="3593996"/>
            <a:ext cx="8355965" cy="4394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14170" marR="5080" indent="-1602105" algn="r">
              <a:lnSpc>
                <a:spcPct val="100000"/>
              </a:lnSpc>
              <a:spcBef>
                <a:spcPts val="110"/>
              </a:spcBef>
            </a:pPr>
            <a:r>
              <a:rPr sz="9550" b="0" spc="465" dirty="0">
                <a:latin typeface="Arial"/>
                <a:cs typeface="Arial"/>
              </a:rPr>
              <a:t>Mi</a:t>
            </a:r>
            <a:r>
              <a:rPr sz="9550" b="0" spc="445" dirty="0">
                <a:latin typeface="Arial"/>
                <a:cs typeface="Arial"/>
              </a:rPr>
              <a:t>c</a:t>
            </a:r>
            <a:r>
              <a:rPr sz="9550" b="0" spc="560" dirty="0">
                <a:latin typeface="Arial"/>
                <a:cs typeface="Arial"/>
              </a:rPr>
              <a:t>rose</a:t>
            </a:r>
            <a:r>
              <a:rPr sz="9550" b="0" spc="695" dirty="0">
                <a:latin typeface="Arial"/>
                <a:cs typeface="Arial"/>
              </a:rPr>
              <a:t>rvic</a:t>
            </a:r>
            <a:r>
              <a:rPr sz="9550" b="0" spc="365" dirty="0">
                <a:latin typeface="Arial"/>
                <a:cs typeface="Arial"/>
              </a:rPr>
              <a:t>e</a:t>
            </a:r>
            <a:r>
              <a:rPr sz="9550" b="0" spc="285" dirty="0">
                <a:latin typeface="Arial"/>
                <a:cs typeface="Arial"/>
              </a:rPr>
              <a:t>s  </a:t>
            </a:r>
            <a:r>
              <a:rPr sz="9550" b="0" spc="500" dirty="0">
                <a:latin typeface="Arial"/>
                <a:cs typeface="Arial"/>
              </a:rPr>
              <a:t>A</a:t>
            </a:r>
            <a:r>
              <a:rPr sz="9550" b="0" spc="635" dirty="0">
                <a:latin typeface="Arial"/>
                <a:cs typeface="Arial"/>
              </a:rPr>
              <a:t>pplic</a:t>
            </a:r>
            <a:r>
              <a:rPr sz="9550" b="0" spc="365" dirty="0">
                <a:latin typeface="Arial"/>
                <a:cs typeface="Arial"/>
              </a:rPr>
              <a:t>a</a:t>
            </a:r>
            <a:r>
              <a:rPr sz="9550" b="0" spc="525" dirty="0">
                <a:latin typeface="Arial"/>
                <a:cs typeface="Arial"/>
              </a:rPr>
              <a:t>tion</a:t>
            </a:r>
            <a:endParaRPr sz="9550">
              <a:latin typeface="Arial"/>
              <a:cs typeface="Arial"/>
            </a:endParaRPr>
          </a:p>
          <a:p>
            <a:pPr marR="13970" algn="r">
              <a:lnSpc>
                <a:spcPct val="100000"/>
              </a:lnSpc>
              <a:spcBef>
                <a:spcPts val="5"/>
              </a:spcBef>
            </a:pPr>
            <a:r>
              <a:rPr sz="9550" b="0" spc="455" dirty="0">
                <a:solidFill>
                  <a:srgbClr val="FFFF00"/>
                </a:solidFill>
                <a:latin typeface="Arial"/>
                <a:cs typeface="Arial"/>
              </a:rPr>
              <a:t>Sc</a:t>
            </a:r>
            <a:r>
              <a:rPr sz="9550" b="0" spc="36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9550" b="0" spc="515" dirty="0">
                <a:solidFill>
                  <a:srgbClr val="FFFF00"/>
                </a:solidFill>
                <a:latin typeface="Arial"/>
                <a:cs typeface="Arial"/>
              </a:rPr>
              <a:t>ling</a:t>
            </a:r>
            <a:endParaRPr sz="95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519745" y="6711147"/>
            <a:ext cx="913130" cy="675005"/>
            <a:chOff x="13519745" y="6711147"/>
            <a:chExt cx="913130" cy="675005"/>
          </a:xfrm>
        </p:grpSpPr>
        <p:sp>
          <p:nvSpPr>
            <p:cNvPr id="19" name="object 19"/>
            <p:cNvSpPr/>
            <p:nvPr/>
          </p:nvSpPr>
          <p:spPr>
            <a:xfrm>
              <a:off x="13531524" y="6722924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668508" y="0"/>
                  </a:moveTo>
                  <a:lnTo>
                    <a:pt x="615710" y="465"/>
                  </a:lnTo>
                  <a:lnTo>
                    <a:pt x="562692" y="1806"/>
                  </a:lnTo>
                  <a:lnTo>
                    <a:pt x="509575" y="3802"/>
                  </a:lnTo>
                  <a:lnTo>
                    <a:pt x="456484" y="6232"/>
                  </a:lnTo>
                  <a:lnTo>
                    <a:pt x="298586" y="13928"/>
                  </a:lnTo>
                  <a:lnTo>
                    <a:pt x="246819" y="15893"/>
                  </a:lnTo>
                  <a:lnTo>
                    <a:pt x="195690" y="17190"/>
                  </a:lnTo>
                  <a:lnTo>
                    <a:pt x="145321" y="17600"/>
                  </a:lnTo>
                  <a:lnTo>
                    <a:pt x="95835" y="16902"/>
                  </a:lnTo>
                  <a:lnTo>
                    <a:pt x="47353" y="14875"/>
                  </a:lnTo>
                  <a:lnTo>
                    <a:pt x="0" y="11299"/>
                  </a:lnTo>
                  <a:lnTo>
                    <a:pt x="9866" y="95539"/>
                  </a:lnTo>
                  <a:lnTo>
                    <a:pt x="16814" y="167996"/>
                  </a:lnTo>
                  <a:lnTo>
                    <a:pt x="21193" y="230083"/>
                  </a:lnTo>
                  <a:lnTo>
                    <a:pt x="23353" y="283215"/>
                  </a:lnTo>
                  <a:lnTo>
                    <a:pt x="23645" y="328805"/>
                  </a:lnTo>
                  <a:lnTo>
                    <a:pt x="22419" y="368267"/>
                  </a:lnTo>
                  <a:lnTo>
                    <a:pt x="20025" y="403017"/>
                  </a:lnTo>
                  <a:lnTo>
                    <a:pt x="16814" y="434466"/>
                  </a:lnTo>
                  <a:lnTo>
                    <a:pt x="9341" y="493123"/>
                  </a:lnTo>
                  <a:lnTo>
                    <a:pt x="5779" y="523159"/>
                  </a:lnTo>
                  <a:lnTo>
                    <a:pt x="2802" y="555551"/>
                  </a:lnTo>
                  <a:lnTo>
                    <a:pt x="758" y="591713"/>
                  </a:lnTo>
                  <a:lnTo>
                    <a:pt x="0" y="633061"/>
                  </a:lnTo>
                  <a:lnTo>
                    <a:pt x="51723" y="633452"/>
                  </a:lnTo>
                  <a:lnTo>
                    <a:pt x="103905" y="634530"/>
                  </a:lnTo>
                  <a:lnTo>
                    <a:pt x="156447" y="636146"/>
                  </a:lnTo>
                  <a:lnTo>
                    <a:pt x="209252" y="638154"/>
                  </a:lnTo>
                  <a:lnTo>
                    <a:pt x="421140" y="647166"/>
                  </a:lnTo>
                  <a:lnTo>
                    <a:pt x="473789" y="648929"/>
                  </a:lnTo>
                  <a:lnTo>
                    <a:pt x="526113" y="650202"/>
                  </a:lnTo>
                  <a:lnTo>
                    <a:pt x="578014" y="650839"/>
                  </a:lnTo>
                  <a:lnTo>
                    <a:pt x="629394" y="650692"/>
                  </a:lnTo>
                  <a:lnTo>
                    <a:pt x="680155" y="649615"/>
                  </a:lnTo>
                  <a:lnTo>
                    <a:pt x="730199" y="647460"/>
                  </a:lnTo>
                  <a:lnTo>
                    <a:pt x="779429" y="644080"/>
                  </a:lnTo>
                  <a:lnTo>
                    <a:pt x="827745" y="639330"/>
                  </a:lnTo>
                  <a:lnTo>
                    <a:pt x="875051" y="633061"/>
                  </a:lnTo>
                  <a:lnTo>
                    <a:pt x="868647" y="549812"/>
                  </a:lnTo>
                  <a:lnTo>
                    <a:pt x="865166" y="478327"/>
                  </a:lnTo>
                  <a:lnTo>
                    <a:pt x="864145" y="417270"/>
                  </a:lnTo>
                  <a:lnTo>
                    <a:pt x="865120" y="365303"/>
                  </a:lnTo>
                  <a:lnTo>
                    <a:pt x="867629" y="321089"/>
                  </a:lnTo>
                  <a:lnTo>
                    <a:pt x="871206" y="283293"/>
                  </a:lnTo>
                  <a:lnTo>
                    <a:pt x="875390" y="250576"/>
                  </a:lnTo>
                  <a:lnTo>
                    <a:pt x="883721" y="195035"/>
                  </a:lnTo>
                  <a:lnTo>
                    <a:pt x="886942" y="169537"/>
                  </a:lnTo>
                  <a:lnTo>
                    <a:pt x="888914" y="143772"/>
                  </a:lnTo>
                  <a:lnTo>
                    <a:pt x="889175" y="116402"/>
                  </a:lnTo>
                  <a:lnTo>
                    <a:pt x="887260" y="86091"/>
                  </a:lnTo>
                  <a:lnTo>
                    <a:pt x="875051" y="11299"/>
                  </a:lnTo>
                  <a:lnTo>
                    <a:pt x="824358" y="6059"/>
                  </a:lnTo>
                  <a:lnTo>
                    <a:pt x="772955" y="2576"/>
                  </a:lnTo>
                  <a:lnTo>
                    <a:pt x="720964" y="630"/>
                  </a:lnTo>
                  <a:lnTo>
                    <a:pt x="668508" y="0"/>
                  </a:lnTo>
                  <a:close/>
                </a:path>
              </a:pathLst>
            </a:custGeom>
            <a:solidFill>
              <a:srgbClr val="00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531525" y="6722927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0" y="11301"/>
                  </a:moveTo>
                  <a:lnTo>
                    <a:pt x="47360" y="14876"/>
                  </a:lnTo>
                  <a:lnTo>
                    <a:pt x="95847" y="16903"/>
                  </a:lnTo>
                  <a:lnTo>
                    <a:pt x="145339" y="17601"/>
                  </a:lnTo>
                  <a:lnTo>
                    <a:pt x="195712" y="17191"/>
                  </a:lnTo>
                  <a:lnTo>
                    <a:pt x="246844" y="15893"/>
                  </a:lnTo>
                  <a:lnTo>
                    <a:pt x="298613" y="13927"/>
                  </a:lnTo>
                  <a:lnTo>
                    <a:pt x="350896" y="11515"/>
                  </a:lnTo>
                  <a:lnTo>
                    <a:pt x="403571" y="8877"/>
                  </a:lnTo>
                  <a:lnTo>
                    <a:pt x="456515" y="6232"/>
                  </a:lnTo>
                  <a:lnTo>
                    <a:pt x="509607" y="3801"/>
                  </a:lnTo>
                  <a:lnTo>
                    <a:pt x="562722" y="1806"/>
                  </a:lnTo>
                  <a:lnTo>
                    <a:pt x="615740" y="465"/>
                  </a:lnTo>
                  <a:lnTo>
                    <a:pt x="668538" y="0"/>
                  </a:lnTo>
                  <a:lnTo>
                    <a:pt x="720993" y="630"/>
                  </a:lnTo>
                  <a:lnTo>
                    <a:pt x="772982" y="2577"/>
                  </a:lnTo>
                  <a:lnTo>
                    <a:pt x="824384" y="6060"/>
                  </a:lnTo>
                  <a:lnTo>
                    <a:pt x="875076" y="11301"/>
                  </a:lnTo>
                  <a:lnTo>
                    <a:pt x="882729" y="51504"/>
                  </a:lnTo>
                  <a:lnTo>
                    <a:pt x="889193" y="116404"/>
                  </a:lnTo>
                  <a:lnTo>
                    <a:pt x="888932" y="143773"/>
                  </a:lnTo>
                  <a:lnTo>
                    <a:pt x="886960" y="169539"/>
                  </a:lnTo>
                  <a:lnTo>
                    <a:pt x="883739" y="195037"/>
                  </a:lnTo>
                  <a:lnTo>
                    <a:pt x="879735" y="221605"/>
                  </a:lnTo>
                  <a:lnTo>
                    <a:pt x="875410" y="250579"/>
                  </a:lnTo>
                  <a:lnTo>
                    <a:pt x="871227" y="283296"/>
                  </a:lnTo>
                  <a:lnTo>
                    <a:pt x="867650" y="321093"/>
                  </a:lnTo>
                  <a:lnTo>
                    <a:pt x="865143" y="365307"/>
                  </a:lnTo>
                  <a:lnTo>
                    <a:pt x="864168" y="417274"/>
                  </a:lnTo>
                  <a:lnTo>
                    <a:pt x="865190" y="478332"/>
                  </a:lnTo>
                  <a:lnTo>
                    <a:pt x="868672" y="549816"/>
                  </a:lnTo>
                  <a:lnTo>
                    <a:pt x="875076" y="633065"/>
                  </a:lnTo>
                  <a:lnTo>
                    <a:pt x="827780" y="639333"/>
                  </a:lnTo>
                  <a:lnTo>
                    <a:pt x="779472" y="644084"/>
                  </a:lnTo>
                  <a:lnTo>
                    <a:pt x="730250" y="647464"/>
                  </a:lnTo>
                  <a:lnTo>
                    <a:pt x="680211" y="649619"/>
                  </a:lnTo>
                  <a:lnTo>
                    <a:pt x="629454" y="650696"/>
                  </a:lnTo>
                  <a:lnTo>
                    <a:pt x="578077" y="650843"/>
                  </a:lnTo>
                  <a:lnTo>
                    <a:pt x="526177" y="650206"/>
                  </a:lnTo>
                  <a:lnTo>
                    <a:pt x="473853" y="648933"/>
                  </a:lnTo>
                  <a:lnTo>
                    <a:pt x="421203" y="647170"/>
                  </a:lnTo>
                  <a:lnTo>
                    <a:pt x="368324" y="645064"/>
                  </a:lnTo>
                  <a:lnTo>
                    <a:pt x="315314" y="642762"/>
                  </a:lnTo>
                  <a:lnTo>
                    <a:pt x="262272" y="640411"/>
                  </a:lnTo>
                  <a:lnTo>
                    <a:pt x="209295" y="638158"/>
                  </a:lnTo>
                  <a:lnTo>
                    <a:pt x="156481" y="636150"/>
                  </a:lnTo>
                  <a:lnTo>
                    <a:pt x="103929" y="634534"/>
                  </a:lnTo>
                  <a:lnTo>
                    <a:pt x="51736" y="633456"/>
                  </a:lnTo>
                  <a:lnTo>
                    <a:pt x="0" y="633065"/>
                  </a:lnTo>
                  <a:lnTo>
                    <a:pt x="759" y="591716"/>
                  </a:lnTo>
                  <a:lnTo>
                    <a:pt x="2806" y="555553"/>
                  </a:lnTo>
                  <a:lnTo>
                    <a:pt x="5787" y="523161"/>
                  </a:lnTo>
                  <a:lnTo>
                    <a:pt x="9353" y="493125"/>
                  </a:lnTo>
                  <a:lnTo>
                    <a:pt x="13153" y="464032"/>
                  </a:lnTo>
                  <a:lnTo>
                    <a:pt x="16836" y="434467"/>
                  </a:lnTo>
                  <a:lnTo>
                    <a:pt x="20052" y="403018"/>
                  </a:lnTo>
                  <a:lnTo>
                    <a:pt x="22449" y="368268"/>
                  </a:lnTo>
                  <a:lnTo>
                    <a:pt x="23676" y="328806"/>
                  </a:lnTo>
                  <a:lnTo>
                    <a:pt x="23384" y="283216"/>
                  </a:lnTo>
                  <a:lnTo>
                    <a:pt x="21221" y="230084"/>
                  </a:lnTo>
                  <a:lnTo>
                    <a:pt x="16836" y="167997"/>
                  </a:lnTo>
                  <a:lnTo>
                    <a:pt x="9879" y="95541"/>
                  </a:lnTo>
                  <a:lnTo>
                    <a:pt x="0" y="11301"/>
                  </a:lnTo>
                  <a:close/>
                </a:path>
              </a:pathLst>
            </a:custGeom>
            <a:ln w="23559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708901" y="6857487"/>
              <a:ext cx="534670" cy="382270"/>
            </a:xfrm>
            <a:custGeom>
              <a:avLst/>
              <a:gdLst/>
              <a:ahLst/>
              <a:cxnLst/>
              <a:rect l="l" t="t" r="r" b="b"/>
              <a:pathLst>
                <a:path w="534669" h="382270">
                  <a:moveTo>
                    <a:pt x="267216" y="0"/>
                  </a:moveTo>
                  <a:lnTo>
                    <a:pt x="0" y="145817"/>
                  </a:lnTo>
                  <a:lnTo>
                    <a:pt x="102091" y="381758"/>
                  </a:lnTo>
                  <a:lnTo>
                    <a:pt x="432447" y="381758"/>
                  </a:lnTo>
                  <a:lnTo>
                    <a:pt x="534433" y="145817"/>
                  </a:lnTo>
                  <a:lnTo>
                    <a:pt x="267216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08902" y="6857487"/>
              <a:ext cx="534670" cy="382270"/>
            </a:xfrm>
            <a:custGeom>
              <a:avLst/>
              <a:gdLst/>
              <a:ahLst/>
              <a:cxnLst/>
              <a:rect l="l" t="t" r="r" b="b"/>
              <a:pathLst>
                <a:path w="534669" h="382270">
                  <a:moveTo>
                    <a:pt x="0" y="145821"/>
                  </a:moveTo>
                  <a:lnTo>
                    <a:pt x="267234" y="0"/>
                  </a:lnTo>
                  <a:lnTo>
                    <a:pt x="534469" y="145821"/>
                  </a:lnTo>
                  <a:lnTo>
                    <a:pt x="432395" y="381765"/>
                  </a:lnTo>
                  <a:lnTo>
                    <a:pt x="102074" y="381765"/>
                  </a:lnTo>
                  <a:lnTo>
                    <a:pt x="0" y="145821"/>
                  </a:lnTo>
                  <a:close/>
                </a:path>
              </a:pathLst>
            </a:custGeom>
            <a:ln w="7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75" y="2393969"/>
            <a:ext cx="10614025" cy="131127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79095" marR="5080" indent="-367030">
              <a:lnSpc>
                <a:spcPts val="4780"/>
              </a:lnSpc>
              <a:spcBef>
                <a:spcPts val="725"/>
              </a:spcBef>
              <a:buFont typeface="Arial"/>
              <a:buChar char="•"/>
              <a:tabLst>
                <a:tab pos="389890" algn="l"/>
              </a:tabLst>
            </a:pPr>
            <a:r>
              <a:rPr sz="4450" spc="20" dirty="0">
                <a:latin typeface="Carlito"/>
                <a:cs typeface="Carlito"/>
              </a:rPr>
              <a:t>Istio</a:t>
            </a:r>
            <a:r>
              <a:rPr sz="4450" spc="-114" dirty="0">
                <a:latin typeface="Carlito"/>
                <a:cs typeface="Carlito"/>
              </a:rPr>
              <a:t> </a:t>
            </a:r>
            <a:r>
              <a:rPr sz="4450" spc="45" dirty="0">
                <a:latin typeface="Carlito"/>
                <a:cs typeface="Carlito"/>
              </a:rPr>
              <a:t>adds</a:t>
            </a:r>
            <a:r>
              <a:rPr sz="4450" spc="-114" dirty="0">
                <a:latin typeface="Carlito"/>
                <a:cs typeface="Carlito"/>
              </a:rPr>
              <a:t> </a:t>
            </a:r>
            <a:r>
              <a:rPr sz="4450" spc="25" dirty="0">
                <a:latin typeface="Carlito"/>
                <a:cs typeface="Carlito"/>
              </a:rPr>
              <a:t>fault</a:t>
            </a:r>
            <a:r>
              <a:rPr sz="4450" spc="-114" dirty="0">
                <a:latin typeface="Carlito"/>
                <a:cs typeface="Carlito"/>
              </a:rPr>
              <a:t> </a:t>
            </a:r>
            <a:r>
              <a:rPr sz="4450" spc="15" dirty="0">
                <a:latin typeface="Carlito"/>
                <a:cs typeface="Carlito"/>
              </a:rPr>
              <a:t>tolerance</a:t>
            </a:r>
            <a:r>
              <a:rPr sz="4450" spc="-114" dirty="0">
                <a:latin typeface="Carlito"/>
                <a:cs typeface="Carlito"/>
              </a:rPr>
              <a:t> </a:t>
            </a:r>
            <a:r>
              <a:rPr sz="4450" spc="40" dirty="0">
                <a:latin typeface="Carlito"/>
                <a:cs typeface="Carlito"/>
              </a:rPr>
              <a:t>to</a:t>
            </a:r>
            <a:r>
              <a:rPr sz="4450" spc="-110" dirty="0">
                <a:latin typeface="Carlito"/>
                <a:cs typeface="Carlito"/>
              </a:rPr>
              <a:t> </a:t>
            </a:r>
            <a:r>
              <a:rPr sz="4450" spc="10" dirty="0">
                <a:latin typeface="Carlito"/>
                <a:cs typeface="Carlito"/>
              </a:rPr>
              <a:t>your</a:t>
            </a:r>
            <a:r>
              <a:rPr sz="4450" spc="-114" dirty="0">
                <a:latin typeface="Carlito"/>
                <a:cs typeface="Carlito"/>
              </a:rPr>
              <a:t> </a:t>
            </a:r>
            <a:r>
              <a:rPr sz="4450" spc="25" dirty="0">
                <a:latin typeface="Carlito"/>
                <a:cs typeface="Carlito"/>
              </a:rPr>
              <a:t>application  </a:t>
            </a:r>
            <a:r>
              <a:rPr sz="4450" spc="15" dirty="0">
                <a:latin typeface="Carlito"/>
                <a:cs typeface="Carlito"/>
              </a:rPr>
              <a:t>without </a:t>
            </a:r>
            <a:r>
              <a:rPr sz="4450" spc="55" dirty="0">
                <a:latin typeface="Carlito"/>
                <a:cs typeface="Carlito"/>
              </a:rPr>
              <a:t>any </a:t>
            </a:r>
            <a:r>
              <a:rPr sz="4450" spc="65" dirty="0">
                <a:latin typeface="Carlito"/>
                <a:cs typeface="Carlito"/>
              </a:rPr>
              <a:t>changes </a:t>
            </a:r>
            <a:r>
              <a:rPr sz="4450" spc="35" dirty="0">
                <a:latin typeface="Carlito"/>
                <a:cs typeface="Carlito"/>
              </a:rPr>
              <a:t>to</a:t>
            </a:r>
            <a:r>
              <a:rPr sz="4450" spc="-615" dirty="0">
                <a:latin typeface="Carlito"/>
                <a:cs typeface="Carlito"/>
              </a:rPr>
              <a:t> </a:t>
            </a:r>
            <a:r>
              <a:rPr sz="4450" spc="30" dirty="0">
                <a:latin typeface="Carlito"/>
                <a:cs typeface="Carlito"/>
              </a:rPr>
              <a:t>code</a:t>
            </a:r>
            <a:endParaRPr sz="44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75514" y="2386064"/>
            <a:ext cx="363029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sz="3100" b="1" spc="65" dirty="0">
                <a:latin typeface="Carlito"/>
                <a:cs typeface="Carlito"/>
              </a:rPr>
              <a:t>Resilience</a:t>
            </a:r>
            <a:r>
              <a:rPr sz="3100" b="1" spc="-130" dirty="0">
                <a:latin typeface="Carlito"/>
                <a:cs typeface="Carlito"/>
              </a:rPr>
              <a:t> </a:t>
            </a:r>
            <a:r>
              <a:rPr sz="3100" b="1" spc="55" dirty="0">
                <a:latin typeface="Carlito"/>
                <a:cs typeface="Carlito"/>
              </a:rPr>
              <a:t>features</a:t>
            </a:r>
            <a:endParaRPr sz="3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9170" y="2863537"/>
            <a:ext cx="6497320" cy="535559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710565" indent="-698500">
              <a:lnSpc>
                <a:spcPct val="100000"/>
              </a:lnSpc>
              <a:spcBef>
                <a:spcPts val="1400"/>
              </a:spcBef>
              <a:buFont typeface="IPAexGothic"/>
              <a:buChar char="❖"/>
              <a:tabLst>
                <a:tab pos="709930" algn="l"/>
                <a:tab pos="711200" algn="l"/>
              </a:tabLst>
            </a:pPr>
            <a:r>
              <a:rPr sz="3100" spc="15" dirty="0">
                <a:latin typeface="Arial"/>
                <a:cs typeface="Arial"/>
              </a:rPr>
              <a:t>Timeouts</a:t>
            </a:r>
            <a:endParaRPr sz="3100">
              <a:latin typeface="Arial"/>
              <a:cs typeface="Arial"/>
            </a:endParaRPr>
          </a:p>
          <a:p>
            <a:pPr marL="710565" indent="-698500">
              <a:lnSpc>
                <a:spcPct val="100000"/>
              </a:lnSpc>
              <a:spcBef>
                <a:spcPts val="1310"/>
              </a:spcBef>
              <a:buFont typeface="IPAexGothic"/>
              <a:buChar char="❖"/>
              <a:tabLst>
                <a:tab pos="709930" algn="l"/>
                <a:tab pos="711200" algn="l"/>
              </a:tabLst>
            </a:pPr>
            <a:r>
              <a:rPr sz="3100" spc="10" dirty="0">
                <a:latin typeface="Arial"/>
                <a:cs typeface="Arial"/>
              </a:rPr>
              <a:t>Retries with timeout</a:t>
            </a:r>
            <a:r>
              <a:rPr sz="3100" spc="-10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budget</a:t>
            </a:r>
            <a:endParaRPr sz="3100">
              <a:latin typeface="Arial"/>
              <a:cs typeface="Arial"/>
            </a:endParaRPr>
          </a:p>
          <a:p>
            <a:pPr marL="710565" indent="-698500">
              <a:lnSpc>
                <a:spcPct val="100000"/>
              </a:lnSpc>
              <a:spcBef>
                <a:spcPts val="1310"/>
              </a:spcBef>
              <a:buFont typeface="IPAexGothic"/>
              <a:buChar char="❖"/>
              <a:tabLst>
                <a:tab pos="709930" algn="l"/>
                <a:tab pos="711200" algn="l"/>
              </a:tabLst>
            </a:pPr>
            <a:r>
              <a:rPr sz="3100" spc="10" dirty="0">
                <a:latin typeface="Arial"/>
                <a:cs typeface="Arial"/>
              </a:rPr>
              <a:t>Circuit</a:t>
            </a:r>
            <a:r>
              <a:rPr sz="3100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breakers</a:t>
            </a:r>
            <a:endParaRPr sz="3100">
              <a:latin typeface="Arial"/>
              <a:cs typeface="Arial"/>
            </a:endParaRPr>
          </a:p>
          <a:p>
            <a:pPr marL="710565" indent="-698500">
              <a:lnSpc>
                <a:spcPct val="100000"/>
              </a:lnSpc>
              <a:spcBef>
                <a:spcPts val="1310"/>
              </a:spcBef>
              <a:buFont typeface="IPAexGothic"/>
              <a:buChar char="❖"/>
              <a:tabLst>
                <a:tab pos="709930" algn="l"/>
                <a:tab pos="711200" algn="l"/>
              </a:tabLst>
            </a:pPr>
            <a:r>
              <a:rPr sz="3100" spc="15" dirty="0">
                <a:latin typeface="Arial"/>
                <a:cs typeface="Arial"/>
              </a:rPr>
              <a:t>Health</a:t>
            </a:r>
            <a:r>
              <a:rPr sz="3100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checks</a:t>
            </a:r>
            <a:endParaRPr sz="3100">
              <a:latin typeface="Arial"/>
              <a:cs typeface="Arial"/>
            </a:endParaRPr>
          </a:p>
          <a:p>
            <a:pPr marL="703580" marR="868044" indent="-691515">
              <a:lnSpc>
                <a:spcPts val="3379"/>
              </a:lnSpc>
              <a:spcBef>
                <a:spcPts val="1705"/>
              </a:spcBef>
              <a:buFont typeface="IPAexGothic"/>
              <a:buChar char="❖"/>
              <a:tabLst>
                <a:tab pos="709930" algn="l"/>
                <a:tab pos="711200" algn="l"/>
              </a:tabLst>
            </a:pPr>
            <a:r>
              <a:rPr sz="3100" spc="15" dirty="0">
                <a:latin typeface="Arial"/>
                <a:cs typeface="Arial"/>
              </a:rPr>
              <a:t>AZ-aware load balancing</a:t>
            </a:r>
            <a:r>
              <a:rPr sz="3100" spc="-85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w/  </a:t>
            </a:r>
            <a:r>
              <a:rPr sz="3100" spc="10" dirty="0">
                <a:latin typeface="Arial"/>
                <a:cs typeface="Arial"/>
              </a:rPr>
              <a:t>automatic</a:t>
            </a:r>
            <a:r>
              <a:rPr sz="3100" dirty="0">
                <a:latin typeface="Arial"/>
                <a:cs typeface="Arial"/>
              </a:rPr>
              <a:t> </a:t>
            </a:r>
            <a:r>
              <a:rPr sz="3100" spc="10" dirty="0">
                <a:latin typeface="Arial"/>
                <a:cs typeface="Arial"/>
              </a:rPr>
              <a:t>failover</a:t>
            </a:r>
            <a:endParaRPr sz="3100">
              <a:latin typeface="Arial"/>
              <a:cs typeface="Arial"/>
            </a:endParaRPr>
          </a:p>
          <a:p>
            <a:pPr marL="703580" marR="5080" indent="-691515">
              <a:lnSpc>
                <a:spcPts val="3379"/>
              </a:lnSpc>
              <a:spcBef>
                <a:spcPts val="1650"/>
              </a:spcBef>
              <a:buFont typeface="IPAexGothic"/>
              <a:buChar char="❖"/>
              <a:tabLst>
                <a:tab pos="709930" algn="l"/>
                <a:tab pos="711200" algn="l"/>
              </a:tabLst>
            </a:pPr>
            <a:r>
              <a:rPr sz="3100" spc="10" dirty="0">
                <a:latin typeface="Arial"/>
                <a:cs typeface="Arial"/>
              </a:rPr>
              <a:t>Control </a:t>
            </a:r>
            <a:r>
              <a:rPr sz="3100" spc="15" dirty="0">
                <a:latin typeface="Arial"/>
                <a:cs typeface="Arial"/>
              </a:rPr>
              <a:t>connection pool </a:t>
            </a:r>
            <a:r>
              <a:rPr sz="3100" spc="10" dirty="0">
                <a:latin typeface="Arial"/>
                <a:cs typeface="Arial"/>
              </a:rPr>
              <a:t>size</a:t>
            </a:r>
            <a:r>
              <a:rPr sz="3100" spc="-55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and  request</a:t>
            </a:r>
            <a:r>
              <a:rPr sz="3100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load</a:t>
            </a:r>
            <a:endParaRPr sz="3100">
              <a:latin typeface="Arial"/>
              <a:cs typeface="Arial"/>
            </a:endParaRPr>
          </a:p>
          <a:p>
            <a:pPr marL="710565" indent="-698500">
              <a:lnSpc>
                <a:spcPct val="100000"/>
              </a:lnSpc>
              <a:spcBef>
                <a:spcPts val="1255"/>
              </a:spcBef>
              <a:buFont typeface="IPAexGothic"/>
              <a:buChar char="❖"/>
              <a:tabLst>
                <a:tab pos="709930" algn="l"/>
                <a:tab pos="711200" algn="l"/>
              </a:tabLst>
            </a:pPr>
            <a:r>
              <a:rPr sz="3100" spc="15" dirty="0">
                <a:latin typeface="Arial"/>
                <a:cs typeface="Arial"/>
              </a:rPr>
              <a:t>Systematic </a:t>
            </a:r>
            <a:r>
              <a:rPr sz="3100" spc="10" dirty="0">
                <a:latin typeface="Arial"/>
                <a:cs typeface="Arial"/>
              </a:rPr>
              <a:t>fault</a:t>
            </a:r>
            <a:r>
              <a:rPr sz="3100" spc="-15" dirty="0">
                <a:latin typeface="Arial"/>
                <a:cs typeface="Arial"/>
              </a:rPr>
              <a:t> </a:t>
            </a:r>
            <a:r>
              <a:rPr sz="3100" spc="10" dirty="0">
                <a:latin typeface="Arial"/>
                <a:cs typeface="Arial"/>
              </a:rPr>
              <a:t>injection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0023" y="4081938"/>
            <a:ext cx="9580245" cy="5978525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205740" rIns="0" bIns="0" rtlCol="0">
            <a:spAutoFit/>
          </a:bodyPr>
          <a:lstStyle/>
          <a:p>
            <a:pPr marL="577215" indent="-377190">
              <a:lnSpc>
                <a:spcPct val="100000"/>
              </a:lnSpc>
              <a:spcBef>
                <a:spcPts val="1620"/>
              </a:spcBef>
              <a:buChar char="•"/>
              <a:tabLst>
                <a:tab pos="577215" algn="l"/>
                <a:tab pos="577850" algn="l"/>
                <a:tab pos="1130300" algn="l"/>
                <a:tab pos="2604135" algn="l"/>
              </a:tabLst>
            </a:pPr>
            <a:r>
              <a:rPr sz="2600" spc="725" dirty="0">
                <a:latin typeface="Arial"/>
                <a:cs typeface="Arial"/>
              </a:rPr>
              <a:t>//	</a:t>
            </a:r>
            <a:r>
              <a:rPr sz="2600" spc="395" dirty="0">
                <a:latin typeface="Arial"/>
                <a:cs typeface="Arial"/>
              </a:rPr>
              <a:t>Circuit	</a:t>
            </a:r>
            <a:r>
              <a:rPr sz="2600" spc="185" dirty="0">
                <a:latin typeface="Arial"/>
                <a:cs typeface="Arial"/>
              </a:rPr>
              <a:t>breakers</a:t>
            </a:r>
            <a:endParaRPr sz="2600">
              <a:latin typeface="Arial"/>
              <a:cs typeface="Arial"/>
            </a:endParaRPr>
          </a:p>
          <a:p>
            <a:pPr marL="577215" indent="-377190">
              <a:lnSpc>
                <a:spcPct val="100000"/>
              </a:lnSpc>
              <a:spcBef>
                <a:spcPts val="1660"/>
              </a:spcBef>
              <a:buFont typeface="Arial"/>
              <a:buChar char="•"/>
              <a:tabLst>
                <a:tab pos="577215" algn="l"/>
                <a:tab pos="577850" algn="l"/>
                <a:tab pos="2972435" algn="l"/>
              </a:tabLst>
            </a:pPr>
            <a:r>
              <a:rPr sz="2600" b="1" spc="229" dirty="0">
                <a:latin typeface="Arial"/>
                <a:cs typeface="Arial"/>
              </a:rPr>
              <a:t>destination</a:t>
            </a:r>
            <a:r>
              <a:rPr sz="2600" spc="229" dirty="0">
                <a:latin typeface="Arial"/>
                <a:cs typeface="Arial"/>
              </a:rPr>
              <a:t>:	</a:t>
            </a:r>
            <a:r>
              <a:rPr sz="2600" spc="280" dirty="0">
                <a:latin typeface="Arial"/>
                <a:cs typeface="Arial"/>
              </a:rPr>
              <a:t>serviceB.example.cluster.local</a:t>
            </a:r>
            <a:endParaRPr sz="2600">
              <a:latin typeface="Arial"/>
              <a:cs typeface="Arial"/>
            </a:endParaRPr>
          </a:p>
          <a:p>
            <a:pPr marL="567055">
              <a:lnSpc>
                <a:spcPct val="100000"/>
              </a:lnSpc>
              <a:spcBef>
                <a:spcPts val="15"/>
              </a:spcBef>
            </a:pPr>
            <a:r>
              <a:rPr sz="2600" b="1" spc="270" dirty="0">
                <a:latin typeface="Arial"/>
                <a:cs typeface="Arial"/>
              </a:rPr>
              <a:t>policy</a:t>
            </a:r>
            <a:r>
              <a:rPr sz="2600" spc="270" dirty="0"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567055">
              <a:lnSpc>
                <a:spcPct val="100000"/>
              </a:lnSpc>
              <a:spcBef>
                <a:spcPts val="95"/>
              </a:spcBef>
              <a:tabLst>
                <a:tab pos="935355" algn="l"/>
              </a:tabLst>
            </a:pPr>
            <a:r>
              <a:rPr sz="2600" spc="580" dirty="0">
                <a:latin typeface="Arial"/>
                <a:cs typeface="Arial"/>
              </a:rPr>
              <a:t>-	</a:t>
            </a:r>
            <a:r>
              <a:rPr sz="2600" spc="320" dirty="0">
                <a:latin typeface="Arial"/>
                <a:cs typeface="Arial"/>
              </a:rPr>
              <a:t>tags:</a:t>
            </a:r>
            <a:endParaRPr sz="2600">
              <a:latin typeface="Arial"/>
              <a:cs typeface="Arial"/>
            </a:endParaRPr>
          </a:p>
          <a:p>
            <a:pPr marL="935355" marR="5871845" indent="368300">
              <a:lnSpc>
                <a:spcPct val="100400"/>
              </a:lnSpc>
              <a:tabLst>
                <a:tab pos="2962275" algn="l"/>
              </a:tabLst>
            </a:pPr>
            <a:r>
              <a:rPr sz="2600" spc="310" dirty="0">
                <a:latin typeface="Arial"/>
                <a:cs typeface="Arial"/>
              </a:rPr>
              <a:t>version:	</a:t>
            </a:r>
            <a:r>
              <a:rPr sz="2600" spc="75" dirty="0">
                <a:latin typeface="Arial"/>
                <a:cs typeface="Arial"/>
              </a:rPr>
              <a:t>v1  </a:t>
            </a:r>
            <a:r>
              <a:rPr sz="2600" spc="340" dirty="0">
                <a:latin typeface="Arial"/>
                <a:cs typeface="Arial"/>
              </a:rPr>
              <a:t>circuitBreaker:</a:t>
            </a:r>
            <a:endParaRPr sz="2600">
              <a:latin typeface="Arial"/>
              <a:cs typeface="Arial"/>
            </a:endParaRPr>
          </a:p>
          <a:p>
            <a:pPr marL="1672589" marR="4397375" indent="-368935">
              <a:lnSpc>
                <a:spcPct val="100400"/>
              </a:lnSpc>
              <a:spcBef>
                <a:spcPts val="85"/>
              </a:spcBef>
              <a:tabLst>
                <a:tab pos="4620895" algn="l"/>
              </a:tabLst>
            </a:pPr>
            <a:r>
              <a:rPr sz="2600" spc="165" dirty="0">
                <a:latin typeface="Arial"/>
                <a:cs typeface="Arial"/>
              </a:rPr>
              <a:t>simpleCb:  </a:t>
            </a:r>
            <a:r>
              <a:rPr sz="2600" spc="110" dirty="0">
                <a:latin typeface="Arial"/>
                <a:cs typeface="Arial"/>
              </a:rPr>
              <a:t>maxConnections:</a:t>
            </a:r>
            <a:r>
              <a:rPr sz="2600" dirty="0">
                <a:latin typeface="Arial"/>
                <a:cs typeface="Arial"/>
              </a:rPr>
              <a:t>	100</a:t>
            </a:r>
            <a:endParaRPr sz="2600">
              <a:latin typeface="Arial"/>
              <a:cs typeface="Arial"/>
            </a:endParaRPr>
          </a:p>
          <a:p>
            <a:pPr marL="1672589">
              <a:lnSpc>
                <a:spcPct val="100000"/>
              </a:lnSpc>
              <a:spcBef>
                <a:spcPts val="95"/>
              </a:spcBef>
              <a:tabLst>
                <a:tab pos="4805045" algn="l"/>
              </a:tabLst>
            </a:pPr>
            <a:r>
              <a:rPr sz="2600" spc="140" dirty="0">
                <a:latin typeface="Arial"/>
                <a:cs typeface="Arial"/>
              </a:rPr>
              <a:t>httpMaxRequests:	</a:t>
            </a:r>
            <a:r>
              <a:rPr sz="2600" dirty="0">
                <a:latin typeface="Arial"/>
                <a:cs typeface="Arial"/>
              </a:rPr>
              <a:t>1000</a:t>
            </a:r>
            <a:endParaRPr sz="2600">
              <a:latin typeface="Arial"/>
              <a:cs typeface="Arial"/>
            </a:endParaRPr>
          </a:p>
          <a:p>
            <a:pPr marL="1672589">
              <a:lnSpc>
                <a:spcPct val="100000"/>
              </a:lnSpc>
              <a:spcBef>
                <a:spcPts val="10"/>
              </a:spcBef>
              <a:tabLst>
                <a:tab pos="7200900" algn="l"/>
              </a:tabLst>
            </a:pPr>
            <a:r>
              <a:rPr sz="2600" spc="130" dirty="0">
                <a:latin typeface="Arial"/>
                <a:cs typeface="Arial"/>
              </a:rPr>
              <a:t>httpMaxRequestsPerConnection:	</a:t>
            </a:r>
            <a:r>
              <a:rPr sz="2600" dirty="0">
                <a:latin typeface="Arial"/>
                <a:cs typeface="Arial"/>
              </a:rPr>
              <a:t>10</a:t>
            </a:r>
            <a:endParaRPr sz="2600">
              <a:latin typeface="Arial"/>
              <a:cs typeface="Arial"/>
            </a:endParaRPr>
          </a:p>
          <a:p>
            <a:pPr marL="1672589">
              <a:lnSpc>
                <a:spcPct val="100000"/>
              </a:lnSpc>
              <a:spcBef>
                <a:spcPts val="15"/>
              </a:spcBef>
              <a:tabLst>
                <a:tab pos="5911215" algn="l"/>
              </a:tabLst>
            </a:pPr>
            <a:r>
              <a:rPr sz="2600" spc="245" dirty="0">
                <a:latin typeface="Arial"/>
                <a:cs typeface="Arial"/>
              </a:rPr>
              <a:t>httpConsecutiveErrors:	</a:t>
            </a:r>
            <a:r>
              <a:rPr sz="2600" dirty="0">
                <a:latin typeface="Arial"/>
                <a:cs typeface="Arial"/>
              </a:rPr>
              <a:t>7</a:t>
            </a:r>
            <a:endParaRPr sz="2600">
              <a:latin typeface="Arial"/>
              <a:cs typeface="Arial"/>
            </a:endParaRPr>
          </a:p>
          <a:p>
            <a:pPr marL="1672589" marR="3291840">
              <a:lnSpc>
                <a:spcPct val="100400"/>
              </a:lnSpc>
              <a:spcBef>
                <a:spcPts val="85"/>
              </a:spcBef>
              <a:tabLst>
                <a:tab pos="4067810" algn="l"/>
                <a:tab pos="5911215" algn="l"/>
              </a:tabLst>
            </a:pPr>
            <a:r>
              <a:rPr sz="2600" spc="100" dirty="0">
                <a:latin typeface="Arial"/>
                <a:cs typeface="Arial"/>
              </a:rPr>
              <a:t>sleepWindow:	</a:t>
            </a:r>
            <a:r>
              <a:rPr sz="2600" spc="-240" dirty="0">
                <a:latin typeface="Arial"/>
                <a:cs typeface="Arial"/>
              </a:rPr>
              <a:t>15m  </a:t>
            </a:r>
            <a:r>
              <a:rPr sz="2600" spc="330" dirty="0">
                <a:latin typeface="Arial"/>
                <a:cs typeface="Arial"/>
              </a:rPr>
              <a:t>httpDetectionInterval: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360" dirty="0">
                <a:latin typeface="Arial"/>
                <a:cs typeface="Arial"/>
              </a:rPr>
              <a:t>5m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306" y="239155"/>
            <a:ext cx="5994400" cy="1756410"/>
          </a:xfrm>
          <a:prstGeom prst="rect">
            <a:avLst/>
          </a:prstGeom>
          <a:solidFill>
            <a:srgbClr val="004473"/>
          </a:solidFill>
        </p:spPr>
        <p:txBody>
          <a:bodyPr vert="horz" wrap="square" lIns="0" tIns="50038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3940"/>
              </a:spcBef>
            </a:pPr>
            <a:r>
              <a:rPr sz="4950" b="0" spc="-150" dirty="0">
                <a:latin typeface="Arial"/>
                <a:cs typeface="Arial"/>
              </a:rPr>
              <a:t>Resiliency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5059" y="10788636"/>
            <a:ext cx="3767612" cy="39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3344" y="10810437"/>
            <a:ext cx="1097652" cy="36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268" y="2608450"/>
            <a:ext cx="16764000" cy="205930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766445" indent="-753745">
              <a:lnSpc>
                <a:spcPct val="100000"/>
              </a:lnSpc>
              <a:spcBef>
                <a:spcPts val="1000"/>
              </a:spcBef>
              <a:buChar char="•"/>
              <a:tabLst>
                <a:tab pos="765810" algn="l"/>
                <a:tab pos="766445" algn="l"/>
              </a:tabLst>
            </a:pPr>
            <a:r>
              <a:rPr sz="3950" spc="-60" dirty="0">
                <a:latin typeface="Arial"/>
                <a:cs typeface="Arial"/>
              </a:rPr>
              <a:t>Systematic </a:t>
            </a:r>
            <a:r>
              <a:rPr sz="3950" spc="-75" dirty="0">
                <a:latin typeface="Arial"/>
                <a:cs typeface="Arial"/>
              </a:rPr>
              <a:t>fault </a:t>
            </a:r>
            <a:r>
              <a:rPr sz="3950" spc="-65" dirty="0">
                <a:latin typeface="Arial"/>
                <a:cs typeface="Arial"/>
              </a:rPr>
              <a:t>injection </a:t>
            </a:r>
            <a:r>
              <a:rPr sz="3950" spc="35" dirty="0">
                <a:latin typeface="Arial"/>
                <a:cs typeface="Arial"/>
              </a:rPr>
              <a:t>to </a:t>
            </a:r>
            <a:r>
              <a:rPr sz="3950" spc="-75" dirty="0">
                <a:latin typeface="Arial"/>
                <a:cs typeface="Arial"/>
              </a:rPr>
              <a:t>identify </a:t>
            </a:r>
            <a:r>
              <a:rPr sz="3950" spc="-80" dirty="0">
                <a:latin typeface="Arial"/>
                <a:cs typeface="Arial"/>
              </a:rPr>
              <a:t>weaknesses </a:t>
            </a:r>
            <a:r>
              <a:rPr sz="3950" spc="-110" dirty="0">
                <a:latin typeface="Arial"/>
                <a:cs typeface="Arial"/>
              </a:rPr>
              <a:t>in </a:t>
            </a:r>
            <a:r>
              <a:rPr sz="3950" spc="-125" dirty="0">
                <a:latin typeface="Arial"/>
                <a:cs typeface="Arial"/>
              </a:rPr>
              <a:t>failure </a:t>
            </a:r>
            <a:r>
              <a:rPr sz="3950" spc="-90" dirty="0">
                <a:latin typeface="Arial"/>
                <a:cs typeface="Arial"/>
              </a:rPr>
              <a:t>recovery</a:t>
            </a:r>
            <a:r>
              <a:rPr sz="3950" spc="655" dirty="0">
                <a:latin typeface="Arial"/>
                <a:cs typeface="Arial"/>
              </a:rPr>
              <a:t> </a:t>
            </a:r>
            <a:r>
              <a:rPr sz="3950" spc="-65" dirty="0">
                <a:latin typeface="Arial"/>
                <a:cs typeface="Arial"/>
              </a:rPr>
              <a:t>policies</a:t>
            </a:r>
            <a:endParaRPr sz="3950">
              <a:latin typeface="Arial"/>
              <a:cs typeface="Arial"/>
            </a:endParaRPr>
          </a:p>
          <a:p>
            <a:pPr marL="1010285" lvl="1" indent="-726440">
              <a:lnSpc>
                <a:spcPct val="100000"/>
              </a:lnSpc>
              <a:spcBef>
                <a:spcPts val="850"/>
              </a:spcBef>
              <a:buChar char="–"/>
              <a:tabLst>
                <a:tab pos="1010285" algn="l"/>
                <a:tab pos="1010919" algn="l"/>
              </a:tabLst>
            </a:pPr>
            <a:r>
              <a:rPr sz="3600" spc="-75" dirty="0">
                <a:latin typeface="Arial"/>
                <a:cs typeface="Arial"/>
              </a:rPr>
              <a:t>HTTP/gRPC </a:t>
            </a:r>
            <a:r>
              <a:rPr sz="3600" spc="-70" dirty="0">
                <a:latin typeface="Arial"/>
                <a:cs typeface="Arial"/>
              </a:rPr>
              <a:t>error</a:t>
            </a:r>
            <a:r>
              <a:rPr sz="3600" spc="8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codes</a:t>
            </a:r>
            <a:endParaRPr sz="3600">
              <a:latin typeface="Arial"/>
              <a:cs typeface="Arial"/>
            </a:endParaRPr>
          </a:p>
          <a:p>
            <a:pPr marL="1010285" lvl="1" indent="-726440">
              <a:lnSpc>
                <a:spcPct val="100000"/>
              </a:lnSpc>
              <a:spcBef>
                <a:spcPts val="875"/>
              </a:spcBef>
              <a:buChar char="–"/>
              <a:tabLst>
                <a:tab pos="1010285" algn="l"/>
                <a:tab pos="1010919" algn="l"/>
              </a:tabLst>
            </a:pPr>
            <a:r>
              <a:rPr sz="3600" spc="-125" dirty="0">
                <a:latin typeface="Arial"/>
                <a:cs typeface="Arial"/>
              </a:rPr>
              <a:t>Delay</a:t>
            </a:r>
            <a:r>
              <a:rPr sz="3600" dirty="0">
                <a:latin typeface="Arial"/>
                <a:cs typeface="Arial"/>
              </a:rPr>
              <a:t> </a:t>
            </a:r>
            <a:r>
              <a:rPr sz="3600" spc="-50" dirty="0">
                <a:latin typeface="Arial"/>
                <a:cs typeface="Arial"/>
              </a:rPr>
              <a:t>injection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09814" y="6156712"/>
            <a:ext cx="2740660" cy="3023235"/>
            <a:chOff x="3009814" y="6156712"/>
            <a:chExt cx="2740660" cy="3023235"/>
          </a:xfrm>
        </p:grpSpPr>
        <p:sp>
          <p:nvSpPr>
            <p:cNvPr id="6" name="object 6"/>
            <p:cNvSpPr/>
            <p:nvPr/>
          </p:nvSpPr>
          <p:spPr>
            <a:xfrm>
              <a:off x="3009814" y="6156712"/>
              <a:ext cx="2740660" cy="3023235"/>
            </a:xfrm>
            <a:custGeom>
              <a:avLst/>
              <a:gdLst/>
              <a:ahLst/>
              <a:cxnLst/>
              <a:rect l="l" t="t" r="r" b="b"/>
              <a:pathLst>
                <a:path w="2740660" h="3023234">
                  <a:moveTo>
                    <a:pt x="2283794" y="0"/>
                  </a:moveTo>
                  <a:lnTo>
                    <a:pt x="456771" y="0"/>
                  </a:lnTo>
                  <a:lnTo>
                    <a:pt x="410069" y="2358"/>
                  </a:lnTo>
                  <a:lnTo>
                    <a:pt x="364717" y="9280"/>
                  </a:lnTo>
                  <a:lnTo>
                    <a:pt x="320942" y="20535"/>
                  </a:lnTo>
                  <a:lnTo>
                    <a:pt x="278976" y="35895"/>
                  </a:lnTo>
                  <a:lnTo>
                    <a:pt x="239048" y="55130"/>
                  </a:lnTo>
                  <a:lnTo>
                    <a:pt x="201387" y="78010"/>
                  </a:lnTo>
                  <a:lnTo>
                    <a:pt x="166223" y="104305"/>
                  </a:lnTo>
                  <a:lnTo>
                    <a:pt x="133786" y="133786"/>
                  </a:lnTo>
                  <a:lnTo>
                    <a:pt x="104305" y="166223"/>
                  </a:lnTo>
                  <a:lnTo>
                    <a:pt x="78010" y="201387"/>
                  </a:lnTo>
                  <a:lnTo>
                    <a:pt x="55130" y="239048"/>
                  </a:lnTo>
                  <a:lnTo>
                    <a:pt x="35895" y="278976"/>
                  </a:lnTo>
                  <a:lnTo>
                    <a:pt x="20535" y="320942"/>
                  </a:lnTo>
                  <a:lnTo>
                    <a:pt x="9280" y="364717"/>
                  </a:lnTo>
                  <a:lnTo>
                    <a:pt x="2358" y="410069"/>
                  </a:lnTo>
                  <a:lnTo>
                    <a:pt x="0" y="456771"/>
                  </a:lnTo>
                  <a:lnTo>
                    <a:pt x="0" y="2566099"/>
                  </a:lnTo>
                  <a:lnTo>
                    <a:pt x="2358" y="2612803"/>
                  </a:lnTo>
                  <a:lnTo>
                    <a:pt x="9280" y="2658157"/>
                  </a:lnTo>
                  <a:lnTo>
                    <a:pt x="20535" y="2701932"/>
                  </a:lnTo>
                  <a:lnTo>
                    <a:pt x="35895" y="2743898"/>
                  </a:lnTo>
                  <a:lnTo>
                    <a:pt x="55130" y="2783827"/>
                  </a:lnTo>
                  <a:lnTo>
                    <a:pt x="78010" y="2821488"/>
                  </a:lnTo>
                  <a:lnTo>
                    <a:pt x="104305" y="2856651"/>
                  </a:lnTo>
                  <a:lnTo>
                    <a:pt x="133786" y="2889088"/>
                  </a:lnTo>
                  <a:lnTo>
                    <a:pt x="166223" y="2918569"/>
                  </a:lnTo>
                  <a:lnTo>
                    <a:pt x="201387" y="2944863"/>
                  </a:lnTo>
                  <a:lnTo>
                    <a:pt x="239048" y="2967742"/>
                  </a:lnTo>
                  <a:lnTo>
                    <a:pt x="278976" y="2986976"/>
                  </a:lnTo>
                  <a:lnTo>
                    <a:pt x="320942" y="3002336"/>
                  </a:lnTo>
                  <a:lnTo>
                    <a:pt x="364717" y="3013591"/>
                  </a:lnTo>
                  <a:lnTo>
                    <a:pt x="410069" y="3020513"/>
                  </a:lnTo>
                  <a:lnTo>
                    <a:pt x="456771" y="3022871"/>
                  </a:lnTo>
                  <a:lnTo>
                    <a:pt x="2283794" y="3022871"/>
                  </a:lnTo>
                  <a:lnTo>
                    <a:pt x="2330496" y="3020513"/>
                  </a:lnTo>
                  <a:lnTo>
                    <a:pt x="2375848" y="3013591"/>
                  </a:lnTo>
                  <a:lnTo>
                    <a:pt x="2419622" y="3002336"/>
                  </a:lnTo>
                  <a:lnTo>
                    <a:pt x="2461588" y="2986976"/>
                  </a:lnTo>
                  <a:lnTo>
                    <a:pt x="2501517" y="2967742"/>
                  </a:lnTo>
                  <a:lnTo>
                    <a:pt x="2539178" y="2944863"/>
                  </a:lnTo>
                  <a:lnTo>
                    <a:pt x="2574342" y="2918569"/>
                  </a:lnTo>
                  <a:lnTo>
                    <a:pt x="2606779" y="2889088"/>
                  </a:lnTo>
                  <a:lnTo>
                    <a:pt x="2636260" y="2856651"/>
                  </a:lnTo>
                  <a:lnTo>
                    <a:pt x="2662555" y="2821488"/>
                  </a:lnTo>
                  <a:lnTo>
                    <a:pt x="2685435" y="2783827"/>
                  </a:lnTo>
                  <a:lnTo>
                    <a:pt x="2704669" y="2743898"/>
                  </a:lnTo>
                  <a:lnTo>
                    <a:pt x="2720029" y="2701932"/>
                  </a:lnTo>
                  <a:lnTo>
                    <a:pt x="2731285" y="2658157"/>
                  </a:lnTo>
                  <a:lnTo>
                    <a:pt x="2738207" y="2612803"/>
                  </a:lnTo>
                  <a:lnTo>
                    <a:pt x="2740565" y="2566099"/>
                  </a:lnTo>
                  <a:lnTo>
                    <a:pt x="2740565" y="456771"/>
                  </a:lnTo>
                  <a:lnTo>
                    <a:pt x="2738207" y="410069"/>
                  </a:lnTo>
                  <a:lnTo>
                    <a:pt x="2731285" y="364717"/>
                  </a:lnTo>
                  <a:lnTo>
                    <a:pt x="2720029" y="320942"/>
                  </a:lnTo>
                  <a:lnTo>
                    <a:pt x="2704669" y="278976"/>
                  </a:lnTo>
                  <a:lnTo>
                    <a:pt x="2685435" y="239048"/>
                  </a:lnTo>
                  <a:lnTo>
                    <a:pt x="2662555" y="201387"/>
                  </a:lnTo>
                  <a:lnTo>
                    <a:pt x="2636260" y="166223"/>
                  </a:lnTo>
                  <a:lnTo>
                    <a:pt x="2606779" y="133786"/>
                  </a:lnTo>
                  <a:lnTo>
                    <a:pt x="2574342" y="104305"/>
                  </a:lnTo>
                  <a:lnTo>
                    <a:pt x="2539178" y="78010"/>
                  </a:lnTo>
                  <a:lnTo>
                    <a:pt x="2501517" y="55130"/>
                  </a:lnTo>
                  <a:lnTo>
                    <a:pt x="2461588" y="35895"/>
                  </a:lnTo>
                  <a:lnTo>
                    <a:pt x="2419622" y="20535"/>
                  </a:lnTo>
                  <a:lnTo>
                    <a:pt x="2375848" y="9280"/>
                  </a:lnTo>
                  <a:lnTo>
                    <a:pt x="2330496" y="2358"/>
                  </a:lnTo>
                  <a:lnTo>
                    <a:pt x="228379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2391" y="6367397"/>
              <a:ext cx="2306320" cy="2583180"/>
            </a:xfrm>
            <a:custGeom>
              <a:avLst/>
              <a:gdLst/>
              <a:ahLst/>
              <a:cxnLst/>
              <a:rect l="l" t="t" r="r" b="b"/>
              <a:pathLst>
                <a:path w="2306320" h="2583179">
                  <a:moveTo>
                    <a:pt x="1921574" y="0"/>
                  </a:moveTo>
                  <a:lnTo>
                    <a:pt x="384323" y="0"/>
                  </a:lnTo>
                  <a:lnTo>
                    <a:pt x="336114" y="2994"/>
                  </a:lnTo>
                  <a:lnTo>
                    <a:pt x="289693" y="11737"/>
                  </a:lnTo>
                  <a:lnTo>
                    <a:pt x="245418" y="25869"/>
                  </a:lnTo>
                  <a:lnTo>
                    <a:pt x="203651" y="45029"/>
                  </a:lnTo>
                  <a:lnTo>
                    <a:pt x="164751" y="68858"/>
                  </a:lnTo>
                  <a:lnTo>
                    <a:pt x="129079" y="96994"/>
                  </a:lnTo>
                  <a:lnTo>
                    <a:pt x="96994" y="129079"/>
                  </a:lnTo>
                  <a:lnTo>
                    <a:pt x="68858" y="164751"/>
                  </a:lnTo>
                  <a:lnTo>
                    <a:pt x="45029" y="203651"/>
                  </a:lnTo>
                  <a:lnTo>
                    <a:pt x="25869" y="245418"/>
                  </a:lnTo>
                  <a:lnTo>
                    <a:pt x="11737" y="289693"/>
                  </a:lnTo>
                  <a:lnTo>
                    <a:pt x="2994" y="336114"/>
                  </a:lnTo>
                  <a:lnTo>
                    <a:pt x="0" y="384323"/>
                  </a:lnTo>
                  <a:lnTo>
                    <a:pt x="0" y="2198603"/>
                  </a:lnTo>
                  <a:lnTo>
                    <a:pt x="2994" y="2246811"/>
                  </a:lnTo>
                  <a:lnTo>
                    <a:pt x="11737" y="2293233"/>
                  </a:lnTo>
                  <a:lnTo>
                    <a:pt x="25869" y="2337508"/>
                  </a:lnTo>
                  <a:lnTo>
                    <a:pt x="45029" y="2379275"/>
                  </a:lnTo>
                  <a:lnTo>
                    <a:pt x="68858" y="2418175"/>
                  </a:lnTo>
                  <a:lnTo>
                    <a:pt x="96994" y="2453847"/>
                  </a:lnTo>
                  <a:lnTo>
                    <a:pt x="129079" y="2485931"/>
                  </a:lnTo>
                  <a:lnTo>
                    <a:pt x="164751" y="2514068"/>
                  </a:lnTo>
                  <a:lnTo>
                    <a:pt x="203651" y="2537896"/>
                  </a:lnTo>
                  <a:lnTo>
                    <a:pt x="245418" y="2557057"/>
                  </a:lnTo>
                  <a:lnTo>
                    <a:pt x="289693" y="2571188"/>
                  </a:lnTo>
                  <a:lnTo>
                    <a:pt x="336114" y="2579932"/>
                  </a:lnTo>
                  <a:lnTo>
                    <a:pt x="384323" y="2582926"/>
                  </a:lnTo>
                  <a:lnTo>
                    <a:pt x="1921574" y="2582926"/>
                  </a:lnTo>
                  <a:lnTo>
                    <a:pt x="1969785" y="2579932"/>
                  </a:lnTo>
                  <a:lnTo>
                    <a:pt x="2016209" y="2571188"/>
                  </a:lnTo>
                  <a:lnTo>
                    <a:pt x="2060485" y="2557057"/>
                  </a:lnTo>
                  <a:lnTo>
                    <a:pt x="2102254" y="2537896"/>
                  </a:lnTo>
                  <a:lnTo>
                    <a:pt x="2141154" y="2514068"/>
                  </a:lnTo>
                  <a:lnTo>
                    <a:pt x="2176828" y="2485931"/>
                  </a:lnTo>
                  <a:lnTo>
                    <a:pt x="2208913" y="2453847"/>
                  </a:lnTo>
                  <a:lnTo>
                    <a:pt x="2237050" y="2418175"/>
                  </a:lnTo>
                  <a:lnTo>
                    <a:pt x="2260878" y="2379275"/>
                  </a:lnTo>
                  <a:lnTo>
                    <a:pt x="2280039" y="2337508"/>
                  </a:lnTo>
                  <a:lnTo>
                    <a:pt x="2294171" y="2293233"/>
                  </a:lnTo>
                  <a:lnTo>
                    <a:pt x="2302914" y="2246811"/>
                  </a:lnTo>
                  <a:lnTo>
                    <a:pt x="2305908" y="2198603"/>
                  </a:lnTo>
                  <a:lnTo>
                    <a:pt x="2305908" y="384323"/>
                  </a:lnTo>
                  <a:lnTo>
                    <a:pt x="2302914" y="336114"/>
                  </a:lnTo>
                  <a:lnTo>
                    <a:pt x="2294171" y="289693"/>
                  </a:lnTo>
                  <a:lnTo>
                    <a:pt x="2280039" y="245418"/>
                  </a:lnTo>
                  <a:lnTo>
                    <a:pt x="2260878" y="203651"/>
                  </a:lnTo>
                  <a:lnTo>
                    <a:pt x="2237050" y="164751"/>
                  </a:lnTo>
                  <a:lnTo>
                    <a:pt x="2208913" y="129079"/>
                  </a:lnTo>
                  <a:lnTo>
                    <a:pt x="2176828" y="96994"/>
                  </a:lnTo>
                  <a:lnTo>
                    <a:pt x="2141154" y="68858"/>
                  </a:lnTo>
                  <a:lnTo>
                    <a:pt x="2102254" y="45029"/>
                  </a:lnTo>
                  <a:lnTo>
                    <a:pt x="2060485" y="25869"/>
                  </a:lnTo>
                  <a:lnTo>
                    <a:pt x="2016209" y="11737"/>
                  </a:lnTo>
                  <a:lnTo>
                    <a:pt x="1969785" y="2994"/>
                  </a:lnTo>
                  <a:lnTo>
                    <a:pt x="1921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2398" y="6367397"/>
              <a:ext cx="2306320" cy="2583180"/>
            </a:xfrm>
            <a:custGeom>
              <a:avLst/>
              <a:gdLst/>
              <a:ahLst/>
              <a:cxnLst/>
              <a:rect l="l" t="t" r="r" b="b"/>
              <a:pathLst>
                <a:path w="2306320" h="2583179">
                  <a:moveTo>
                    <a:pt x="1921576" y="0"/>
                  </a:moveTo>
                  <a:lnTo>
                    <a:pt x="1969785" y="2994"/>
                  </a:lnTo>
                  <a:lnTo>
                    <a:pt x="2016207" y="11737"/>
                  </a:lnTo>
                  <a:lnTo>
                    <a:pt x="2060482" y="25869"/>
                  </a:lnTo>
                  <a:lnTo>
                    <a:pt x="2102249" y="45029"/>
                  </a:lnTo>
                  <a:lnTo>
                    <a:pt x="2141149" y="68858"/>
                  </a:lnTo>
                  <a:lnTo>
                    <a:pt x="2176821" y="96994"/>
                  </a:lnTo>
                  <a:lnTo>
                    <a:pt x="2208906" y="129079"/>
                  </a:lnTo>
                  <a:lnTo>
                    <a:pt x="2237043" y="164751"/>
                  </a:lnTo>
                  <a:lnTo>
                    <a:pt x="2260871" y="203651"/>
                  </a:lnTo>
                  <a:lnTo>
                    <a:pt x="2280032" y="245419"/>
                  </a:lnTo>
                  <a:lnTo>
                    <a:pt x="2294163" y="289693"/>
                  </a:lnTo>
                  <a:lnTo>
                    <a:pt x="2302907" y="336115"/>
                  </a:lnTo>
                  <a:lnTo>
                    <a:pt x="2305901" y="384324"/>
                  </a:lnTo>
                  <a:lnTo>
                    <a:pt x="2305901" y="2198603"/>
                  </a:lnTo>
                  <a:lnTo>
                    <a:pt x="2302907" y="2246812"/>
                  </a:lnTo>
                  <a:lnTo>
                    <a:pt x="2294163" y="2293233"/>
                  </a:lnTo>
                  <a:lnTo>
                    <a:pt x="2280032" y="2337507"/>
                  </a:lnTo>
                  <a:lnTo>
                    <a:pt x="2260871" y="2379275"/>
                  </a:lnTo>
                  <a:lnTo>
                    <a:pt x="2237043" y="2418174"/>
                  </a:lnTo>
                  <a:lnTo>
                    <a:pt x="2208906" y="2453847"/>
                  </a:lnTo>
                  <a:lnTo>
                    <a:pt x="2176821" y="2485931"/>
                  </a:lnTo>
                  <a:lnTo>
                    <a:pt x="2141149" y="2514068"/>
                  </a:lnTo>
                  <a:lnTo>
                    <a:pt x="2102249" y="2537896"/>
                  </a:lnTo>
                  <a:lnTo>
                    <a:pt x="2060482" y="2557056"/>
                  </a:lnTo>
                  <a:lnTo>
                    <a:pt x="2016207" y="2571188"/>
                  </a:lnTo>
                  <a:lnTo>
                    <a:pt x="1969785" y="2579931"/>
                  </a:lnTo>
                  <a:lnTo>
                    <a:pt x="1921576" y="2582926"/>
                  </a:lnTo>
                  <a:lnTo>
                    <a:pt x="384322" y="2582926"/>
                  </a:lnTo>
                  <a:lnTo>
                    <a:pt x="336114" y="2579931"/>
                  </a:lnTo>
                  <a:lnTo>
                    <a:pt x="289692" y="2571188"/>
                  </a:lnTo>
                  <a:lnTo>
                    <a:pt x="245418" y="2557056"/>
                  </a:lnTo>
                  <a:lnTo>
                    <a:pt x="203651" y="2537896"/>
                  </a:lnTo>
                  <a:lnTo>
                    <a:pt x="164751" y="2514068"/>
                  </a:lnTo>
                  <a:lnTo>
                    <a:pt x="129079" y="2485931"/>
                  </a:lnTo>
                  <a:lnTo>
                    <a:pt x="96994" y="2453847"/>
                  </a:lnTo>
                  <a:lnTo>
                    <a:pt x="68858" y="2418174"/>
                  </a:lnTo>
                  <a:lnTo>
                    <a:pt x="45029" y="2379275"/>
                  </a:lnTo>
                  <a:lnTo>
                    <a:pt x="25869" y="2337507"/>
                  </a:lnTo>
                  <a:lnTo>
                    <a:pt x="11737" y="2293233"/>
                  </a:lnTo>
                  <a:lnTo>
                    <a:pt x="2994" y="2246812"/>
                  </a:lnTo>
                  <a:lnTo>
                    <a:pt x="0" y="2198603"/>
                  </a:lnTo>
                  <a:lnTo>
                    <a:pt x="0" y="384324"/>
                  </a:lnTo>
                  <a:lnTo>
                    <a:pt x="2994" y="336115"/>
                  </a:lnTo>
                  <a:lnTo>
                    <a:pt x="11737" y="289693"/>
                  </a:lnTo>
                  <a:lnTo>
                    <a:pt x="25869" y="245419"/>
                  </a:lnTo>
                  <a:lnTo>
                    <a:pt x="45029" y="203651"/>
                  </a:lnTo>
                  <a:lnTo>
                    <a:pt x="68858" y="164751"/>
                  </a:lnTo>
                  <a:lnTo>
                    <a:pt x="96994" y="129079"/>
                  </a:lnTo>
                  <a:lnTo>
                    <a:pt x="129079" y="96994"/>
                  </a:lnTo>
                  <a:lnTo>
                    <a:pt x="164751" y="68858"/>
                  </a:lnTo>
                  <a:lnTo>
                    <a:pt x="203651" y="45029"/>
                  </a:lnTo>
                  <a:lnTo>
                    <a:pt x="245418" y="25869"/>
                  </a:lnTo>
                  <a:lnTo>
                    <a:pt x="289692" y="11737"/>
                  </a:lnTo>
                  <a:lnTo>
                    <a:pt x="336114" y="2994"/>
                  </a:lnTo>
                  <a:lnTo>
                    <a:pt x="384322" y="0"/>
                  </a:lnTo>
                  <a:lnTo>
                    <a:pt x="1921576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26334" y="6578134"/>
              <a:ext cx="2247900" cy="2457450"/>
            </a:xfrm>
            <a:custGeom>
              <a:avLst/>
              <a:gdLst/>
              <a:ahLst/>
              <a:cxnLst/>
              <a:rect l="l" t="t" r="r" b="b"/>
              <a:pathLst>
                <a:path w="2247900" h="2457450">
                  <a:moveTo>
                    <a:pt x="1873209" y="0"/>
                  </a:moveTo>
                  <a:lnTo>
                    <a:pt x="374658" y="0"/>
                  </a:lnTo>
                  <a:lnTo>
                    <a:pt x="327662" y="2918"/>
                  </a:lnTo>
                  <a:lnTo>
                    <a:pt x="282409" y="11441"/>
                  </a:lnTo>
                  <a:lnTo>
                    <a:pt x="239248" y="25217"/>
                  </a:lnTo>
                  <a:lnTo>
                    <a:pt x="198531" y="43895"/>
                  </a:lnTo>
                  <a:lnTo>
                    <a:pt x="160609" y="67123"/>
                  </a:lnTo>
                  <a:lnTo>
                    <a:pt x="125834" y="94551"/>
                  </a:lnTo>
                  <a:lnTo>
                    <a:pt x="94556" y="125828"/>
                  </a:lnTo>
                  <a:lnTo>
                    <a:pt x="67127" y="160602"/>
                  </a:lnTo>
                  <a:lnTo>
                    <a:pt x="43897" y="198523"/>
                  </a:lnTo>
                  <a:lnTo>
                    <a:pt x="25219" y="239238"/>
                  </a:lnTo>
                  <a:lnTo>
                    <a:pt x="11442" y="282399"/>
                  </a:lnTo>
                  <a:lnTo>
                    <a:pt x="2919" y="327652"/>
                  </a:lnTo>
                  <a:lnTo>
                    <a:pt x="0" y="374648"/>
                  </a:lnTo>
                  <a:lnTo>
                    <a:pt x="0" y="2082303"/>
                  </a:lnTo>
                  <a:lnTo>
                    <a:pt x="2919" y="2129296"/>
                  </a:lnTo>
                  <a:lnTo>
                    <a:pt x="11442" y="2174548"/>
                  </a:lnTo>
                  <a:lnTo>
                    <a:pt x="25219" y="2217708"/>
                  </a:lnTo>
                  <a:lnTo>
                    <a:pt x="43897" y="2258423"/>
                  </a:lnTo>
                  <a:lnTo>
                    <a:pt x="67127" y="2296344"/>
                  </a:lnTo>
                  <a:lnTo>
                    <a:pt x="94556" y="2331118"/>
                  </a:lnTo>
                  <a:lnTo>
                    <a:pt x="125834" y="2362395"/>
                  </a:lnTo>
                  <a:lnTo>
                    <a:pt x="160609" y="2389824"/>
                  </a:lnTo>
                  <a:lnTo>
                    <a:pt x="198531" y="2413053"/>
                  </a:lnTo>
                  <a:lnTo>
                    <a:pt x="239248" y="2431732"/>
                  </a:lnTo>
                  <a:lnTo>
                    <a:pt x="282409" y="2445508"/>
                  </a:lnTo>
                  <a:lnTo>
                    <a:pt x="327662" y="2454032"/>
                  </a:lnTo>
                  <a:lnTo>
                    <a:pt x="374658" y="2456951"/>
                  </a:lnTo>
                  <a:lnTo>
                    <a:pt x="1873209" y="2456951"/>
                  </a:lnTo>
                  <a:lnTo>
                    <a:pt x="1920205" y="2454032"/>
                  </a:lnTo>
                  <a:lnTo>
                    <a:pt x="1965459" y="2445508"/>
                  </a:lnTo>
                  <a:lnTo>
                    <a:pt x="2008620" y="2431732"/>
                  </a:lnTo>
                  <a:lnTo>
                    <a:pt x="2049337" y="2413053"/>
                  </a:lnTo>
                  <a:lnTo>
                    <a:pt x="2087259" y="2389824"/>
                  </a:lnTo>
                  <a:lnTo>
                    <a:pt x="2122034" y="2362395"/>
                  </a:lnTo>
                  <a:lnTo>
                    <a:pt x="2153312" y="2331118"/>
                  </a:lnTo>
                  <a:lnTo>
                    <a:pt x="2180741" y="2296344"/>
                  </a:lnTo>
                  <a:lnTo>
                    <a:pt x="2203970" y="2258423"/>
                  </a:lnTo>
                  <a:lnTo>
                    <a:pt x="2222649" y="2217708"/>
                  </a:lnTo>
                  <a:lnTo>
                    <a:pt x="2236426" y="2174548"/>
                  </a:lnTo>
                  <a:lnTo>
                    <a:pt x="2244949" y="2129296"/>
                  </a:lnTo>
                  <a:lnTo>
                    <a:pt x="2247868" y="2082303"/>
                  </a:lnTo>
                  <a:lnTo>
                    <a:pt x="2247868" y="374648"/>
                  </a:lnTo>
                  <a:lnTo>
                    <a:pt x="2244949" y="327652"/>
                  </a:lnTo>
                  <a:lnTo>
                    <a:pt x="2236426" y="282399"/>
                  </a:lnTo>
                  <a:lnTo>
                    <a:pt x="2222649" y="239238"/>
                  </a:lnTo>
                  <a:lnTo>
                    <a:pt x="2203970" y="198523"/>
                  </a:lnTo>
                  <a:lnTo>
                    <a:pt x="2180741" y="160602"/>
                  </a:lnTo>
                  <a:lnTo>
                    <a:pt x="2153312" y="125828"/>
                  </a:lnTo>
                  <a:lnTo>
                    <a:pt x="2122034" y="94551"/>
                  </a:lnTo>
                  <a:lnTo>
                    <a:pt x="2087259" y="67123"/>
                  </a:lnTo>
                  <a:lnTo>
                    <a:pt x="2049337" y="43895"/>
                  </a:lnTo>
                  <a:lnTo>
                    <a:pt x="2008620" y="25217"/>
                  </a:lnTo>
                  <a:lnTo>
                    <a:pt x="1965459" y="11441"/>
                  </a:lnTo>
                  <a:lnTo>
                    <a:pt x="1920205" y="2918"/>
                  </a:lnTo>
                  <a:lnTo>
                    <a:pt x="1873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6344" y="6578134"/>
              <a:ext cx="2247900" cy="2457450"/>
            </a:xfrm>
            <a:custGeom>
              <a:avLst/>
              <a:gdLst/>
              <a:ahLst/>
              <a:cxnLst/>
              <a:rect l="l" t="t" r="r" b="b"/>
              <a:pathLst>
                <a:path w="2247900" h="2457450">
                  <a:moveTo>
                    <a:pt x="1873207" y="0"/>
                  </a:moveTo>
                  <a:lnTo>
                    <a:pt x="1920202" y="2919"/>
                  </a:lnTo>
                  <a:lnTo>
                    <a:pt x="1965456" y="11442"/>
                  </a:lnTo>
                  <a:lnTo>
                    <a:pt x="2008616" y="25218"/>
                  </a:lnTo>
                  <a:lnTo>
                    <a:pt x="2049332" y="43896"/>
                  </a:lnTo>
                  <a:lnTo>
                    <a:pt x="2087253" y="67124"/>
                  </a:lnTo>
                  <a:lnTo>
                    <a:pt x="2122027" y="94553"/>
                  </a:lnTo>
                  <a:lnTo>
                    <a:pt x="2153304" y="125830"/>
                  </a:lnTo>
                  <a:lnTo>
                    <a:pt x="2180733" y="160604"/>
                  </a:lnTo>
                  <a:lnTo>
                    <a:pt x="2203961" y="198525"/>
                  </a:lnTo>
                  <a:lnTo>
                    <a:pt x="2222639" y="239241"/>
                  </a:lnTo>
                  <a:lnTo>
                    <a:pt x="2236415" y="282402"/>
                  </a:lnTo>
                  <a:lnTo>
                    <a:pt x="2244939" y="327655"/>
                  </a:lnTo>
                  <a:lnTo>
                    <a:pt x="2247858" y="374651"/>
                  </a:lnTo>
                  <a:lnTo>
                    <a:pt x="2247858" y="2082294"/>
                  </a:lnTo>
                  <a:lnTo>
                    <a:pt x="2244939" y="2129289"/>
                  </a:lnTo>
                  <a:lnTo>
                    <a:pt x="2236415" y="2174542"/>
                  </a:lnTo>
                  <a:lnTo>
                    <a:pt x="2222639" y="2217702"/>
                  </a:lnTo>
                  <a:lnTo>
                    <a:pt x="2203961" y="2258418"/>
                  </a:lnTo>
                  <a:lnTo>
                    <a:pt x="2180733" y="2296339"/>
                  </a:lnTo>
                  <a:lnTo>
                    <a:pt x="2153304" y="2331114"/>
                  </a:lnTo>
                  <a:lnTo>
                    <a:pt x="2122027" y="2362391"/>
                  </a:lnTo>
                  <a:lnTo>
                    <a:pt x="2087253" y="2389819"/>
                  </a:lnTo>
                  <a:lnTo>
                    <a:pt x="2049332" y="2413048"/>
                  </a:lnTo>
                  <a:lnTo>
                    <a:pt x="2008616" y="2431727"/>
                  </a:lnTo>
                  <a:lnTo>
                    <a:pt x="1965456" y="2445503"/>
                  </a:lnTo>
                  <a:lnTo>
                    <a:pt x="1920202" y="2454026"/>
                  </a:lnTo>
                  <a:lnTo>
                    <a:pt x="1873207" y="2456945"/>
                  </a:lnTo>
                  <a:lnTo>
                    <a:pt x="374651" y="2456945"/>
                  </a:lnTo>
                  <a:lnTo>
                    <a:pt x="327656" y="2454026"/>
                  </a:lnTo>
                  <a:lnTo>
                    <a:pt x="282403" y="2445503"/>
                  </a:lnTo>
                  <a:lnTo>
                    <a:pt x="239243" y="2431727"/>
                  </a:lnTo>
                  <a:lnTo>
                    <a:pt x="198527" y="2413048"/>
                  </a:lnTo>
                  <a:lnTo>
                    <a:pt x="160606" y="2389819"/>
                  </a:lnTo>
                  <a:lnTo>
                    <a:pt x="125831" y="2362391"/>
                  </a:lnTo>
                  <a:lnTo>
                    <a:pt x="94554" y="2331114"/>
                  </a:lnTo>
                  <a:lnTo>
                    <a:pt x="67125" y="2296339"/>
                  </a:lnTo>
                  <a:lnTo>
                    <a:pt x="43896" y="2258418"/>
                  </a:lnTo>
                  <a:lnTo>
                    <a:pt x="25218" y="2217702"/>
                  </a:lnTo>
                  <a:lnTo>
                    <a:pt x="11442" y="2174542"/>
                  </a:lnTo>
                  <a:lnTo>
                    <a:pt x="2919" y="2129289"/>
                  </a:lnTo>
                  <a:lnTo>
                    <a:pt x="0" y="2082294"/>
                  </a:lnTo>
                  <a:lnTo>
                    <a:pt x="0" y="374651"/>
                  </a:lnTo>
                  <a:lnTo>
                    <a:pt x="2919" y="327655"/>
                  </a:lnTo>
                  <a:lnTo>
                    <a:pt x="11442" y="282402"/>
                  </a:lnTo>
                  <a:lnTo>
                    <a:pt x="25218" y="239241"/>
                  </a:lnTo>
                  <a:lnTo>
                    <a:pt x="43896" y="198525"/>
                  </a:lnTo>
                  <a:lnTo>
                    <a:pt x="67125" y="160604"/>
                  </a:lnTo>
                  <a:lnTo>
                    <a:pt x="94554" y="125830"/>
                  </a:lnTo>
                  <a:lnTo>
                    <a:pt x="125831" y="94553"/>
                  </a:lnTo>
                  <a:lnTo>
                    <a:pt x="160606" y="67124"/>
                  </a:lnTo>
                  <a:lnTo>
                    <a:pt x="198527" y="43896"/>
                  </a:lnTo>
                  <a:lnTo>
                    <a:pt x="239243" y="25218"/>
                  </a:lnTo>
                  <a:lnTo>
                    <a:pt x="282403" y="11442"/>
                  </a:lnTo>
                  <a:lnTo>
                    <a:pt x="327656" y="2919"/>
                  </a:lnTo>
                  <a:lnTo>
                    <a:pt x="374651" y="0"/>
                  </a:lnTo>
                  <a:lnTo>
                    <a:pt x="1873207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36110" y="8178934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svcA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2508" y="6773374"/>
            <a:ext cx="181356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89299" y="6156712"/>
            <a:ext cx="7038975" cy="3054350"/>
            <a:chOff x="4089299" y="6156712"/>
            <a:chExt cx="7038975" cy="3054350"/>
          </a:xfrm>
        </p:grpSpPr>
        <p:sp>
          <p:nvSpPr>
            <p:cNvPr id="14" name="object 14"/>
            <p:cNvSpPr/>
            <p:nvPr/>
          </p:nvSpPr>
          <p:spPr>
            <a:xfrm>
              <a:off x="4139605" y="7389255"/>
              <a:ext cx="19050" cy="768985"/>
            </a:xfrm>
            <a:custGeom>
              <a:avLst/>
              <a:gdLst/>
              <a:ahLst/>
              <a:cxnLst/>
              <a:rect l="l" t="t" r="r" b="b"/>
              <a:pathLst>
                <a:path w="19050" h="768984">
                  <a:moveTo>
                    <a:pt x="0" y="0"/>
                  </a:moveTo>
                  <a:lnTo>
                    <a:pt x="18619" y="768967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89298" y="7368330"/>
              <a:ext cx="119380" cy="810895"/>
            </a:xfrm>
            <a:custGeom>
              <a:avLst/>
              <a:gdLst/>
              <a:ahLst/>
              <a:cxnLst/>
              <a:rect l="l" t="t" r="r" b="b"/>
              <a:pathLst>
                <a:path w="119379" h="810895">
                  <a:moveTo>
                    <a:pt x="104673" y="103403"/>
                  </a:moveTo>
                  <a:lnTo>
                    <a:pt x="49796" y="0"/>
                  </a:lnTo>
                  <a:lnTo>
                    <a:pt x="0" y="105943"/>
                  </a:lnTo>
                  <a:lnTo>
                    <a:pt x="51320" y="62801"/>
                  </a:lnTo>
                  <a:lnTo>
                    <a:pt x="104673" y="103403"/>
                  </a:lnTo>
                  <a:close/>
                </a:path>
                <a:path w="119379" h="810895">
                  <a:moveTo>
                    <a:pt x="119240" y="704888"/>
                  </a:moveTo>
                  <a:lnTo>
                    <a:pt x="67906" y="748030"/>
                  </a:lnTo>
                  <a:lnTo>
                    <a:pt x="14554" y="707415"/>
                  </a:lnTo>
                  <a:lnTo>
                    <a:pt x="69430" y="810831"/>
                  </a:lnTo>
                  <a:lnTo>
                    <a:pt x="119240" y="704888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82537" y="6156712"/>
              <a:ext cx="2646045" cy="3054350"/>
            </a:xfrm>
            <a:custGeom>
              <a:avLst/>
              <a:gdLst/>
              <a:ahLst/>
              <a:cxnLst/>
              <a:rect l="l" t="t" r="r" b="b"/>
              <a:pathLst>
                <a:path w="2646045" h="3054350">
                  <a:moveTo>
                    <a:pt x="2204676" y="0"/>
                  </a:moveTo>
                  <a:lnTo>
                    <a:pt x="440949" y="0"/>
                  </a:lnTo>
                  <a:lnTo>
                    <a:pt x="392903" y="2587"/>
                  </a:lnTo>
                  <a:lnTo>
                    <a:pt x="346355" y="10170"/>
                  </a:lnTo>
                  <a:lnTo>
                    <a:pt x="301574" y="22479"/>
                  </a:lnTo>
                  <a:lnTo>
                    <a:pt x="258831" y="39246"/>
                  </a:lnTo>
                  <a:lnTo>
                    <a:pt x="218393" y="60201"/>
                  </a:lnTo>
                  <a:lnTo>
                    <a:pt x="180529" y="85076"/>
                  </a:lnTo>
                  <a:lnTo>
                    <a:pt x="145510" y="113601"/>
                  </a:lnTo>
                  <a:lnTo>
                    <a:pt x="113602" y="145508"/>
                  </a:lnTo>
                  <a:lnTo>
                    <a:pt x="85077" y="180527"/>
                  </a:lnTo>
                  <a:lnTo>
                    <a:pt x="60202" y="218390"/>
                  </a:lnTo>
                  <a:lnTo>
                    <a:pt x="39246" y="258827"/>
                  </a:lnTo>
                  <a:lnTo>
                    <a:pt x="22479" y="301569"/>
                  </a:lnTo>
                  <a:lnTo>
                    <a:pt x="10170" y="346348"/>
                  </a:lnTo>
                  <a:lnTo>
                    <a:pt x="2587" y="392894"/>
                  </a:lnTo>
                  <a:lnTo>
                    <a:pt x="0" y="440939"/>
                  </a:lnTo>
                  <a:lnTo>
                    <a:pt x="0" y="2612936"/>
                  </a:lnTo>
                  <a:lnTo>
                    <a:pt x="2587" y="2660980"/>
                  </a:lnTo>
                  <a:lnTo>
                    <a:pt x="10170" y="2707527"/>
                  </a:lnTo>
                  <a:lnTo>
                    <a:pt x="22479" y="2752306"/>
                  </a:lnTo>
                  <a:lnTo>
                    <a:pt x="39246" y="2795048"/>
                  </a:lnTo>
                  <a:lnTo>
                    <a:pt x="60202" y="2835485"/>
                  </a:lnTo>
                  <a:lnTo>
                    <a:pt x="85077" y="2873348"/>
                  </a:lnTo>
                  <a:lnTo>
                    <a:pt x="113602" y="2908367"/>
                  </a:lnTo>
                  <a:lnTo>
                    <a:pt x="145510" y="2940273"/>
                  </a:lnTo>
                  <a:lnTo>
                    <a:pt x="180529" y="2968799"/>
                  </a:lnTo>
                  <a:lnTo>
                    <a:pt x="218393" y="2993673"/>
                  </a:lnTo>
                  <a:lnTo>
                    <a:pt x="258831" y="3014629"/>
                  </a:lnTo>
                  <a:lnTo>
                    <a:pt x="301574" y="3031395"/>
                  </a:lnTo>
                  <a:lnTo>
                    <a:pt x="346355" y="3043705"/>
                  </a:lnTo>
                  <a:lnTo>
                    <a:pt x="392903" y="3051288"/>
                  </a:lnTo>
                  <a:lnTo>
                    <a:pt x="440949" y="3053875"/>
                  </a:lnTo>
                  <a:lnTo>
                    <a:pt x="2204676" y="3053875"/>
                  </a:lnTo>
                  <a:lnTo>
                    <a:pt x="2252726" y="3051288"/>
                  </a:lnTo>
                  <a:lnTo>
                    <a:pt x="2299276" y="3043705"/>
                  </a:lnTo>
                  <a:lnTo>
                    <a:pt x="2344057" y="3031395"/>
                  </a:lnTo>
                  <a:lnTo>
                    <a:pt x="2386800" y="3014629"/>
                  </a:lnTo>
                  <a:lnTo>
                    <a:pt x="2427236" y="2993673"/>
                  </a:lnTo>
                  <a:lnTo>
                    <a:pt x="2465098" y="2968799"/>
                  </a:lnTo>
                  <a:lnTo>
                    <a:pt x="2500115" y="2940273"/>
                  </a:lnTo>
                  <a:lnTo>
                    <a:pt x="2532019" y="2908367"/>
                  </a:lnTo>
                  <a:lnTo>
                    <a:pt x="2560541" y="2873348"/>
                  </a:lnTo>
                  <a:lnTo>
                    <a:pt x="2585413" y="2835485"/>
                  </a:lnTo>
                  <a:lnTo>
                    <a:pt x="2606365" y="2795048"/>
                  </a:lnTo>
                  <a:lnTo>
                    <a:pt x="2623129" y="2752306"/>
                  </a:lnTo>
                  <a:lnTo>
                    <a:pt x="2635436" y="2707527"/>
                  </a:lnTo>
                  <a:lnTo>
                    <a:pt x="2643018" y="2660980"/>
                  </a:lnTo>
                  <a:lnTo>
                    <a:pt x="2645605" y="2612936"/>
                  </a:lnTo>
                  <a:lnTo>
                    <a:pt x="2645605" y="440939"/>
                  </a:lnTo>
                  <a:lnTo>
                    <a:pt x="2643018" y="392894"/>
                  </a:lnTo>
                  <a:lnTo>
                    <a:pt x="2635436" y="346348"/>
                  </a:lnTo>
                  <a:lnTo>
                    <a:pt x="2623129" y="301569"/>
                  </a:lnTo>
                  <a:lnTo>
                    <a:pt x="2606365" y="258827"/>
                  </a:lnTo>
                  <a:lnTo>
                    <a:pt x="2585413" y="218390"/>
                  </a:lnTo>
                  <a:lnTo>
                    <a:pt x="2560541" y="180527"/>
                  </a:lnTo>
                  <a:lnTo>
                    <a:pt x="2532019" y="145508"/>
                  </a:lnTo>
                  <a:lnTo>
                    <a:pt x="2500115" y="113601"/>
                  </a:lnTo>
                  <a:lnTo>
                    <a:pt x="2465098" y="85076"/>
                  </a:lnTo>
                  <a:lnTo>
                    <a:pt x="2427236" y="60201"/>
                  </a:lnTo>
                  <a:lnTo>
                    <a:pt x="2386800" y="39246"/>
                  </a:lnTo>
                  <a:lnTo>
                    <a:pt x="2344057" y="22479"/>
                  </a:lnTo>
                  <a:lnTo>
                    <a:pt x="2299276" y="10170"/>
                  </a:lnTo>
                  <a:lnTo>
                    <a:pt x="2252726" y="2587"/>
                  </a:lnTo>
                  <a:lnTo>
                    <a:pt x="220467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46469" y="6343984"/>
              <a:ext cx="2195195" cy="2592705"/>
            </a:xfrm>
            <a:custGeom>
              <a:avLst/>
              <a:gdLst/>
              <a:ahLst/>
              <a:cxnLst/>
              <a:rect l="l" t="t" r="r" b="b"/>
              <a:pathLst>
                <a:path w="2195195" h="2592704">
                  <a:moveTo>
                    <a:pt x="1829232" y="0"/>
                  </a:moveTo>
                  <a:lnTo>
                    <a:pt x="365852" y="0"/>
                  </a:lnTo>
                  <a:lnTo>
                    <a:pt x="319960" y="2850"/>
                  </a:lnTo>
                  <a:lnTo>
                    <a:pt x="275769" y="11173"/>
                  </a:lnTo>
                  <a:lnTo>
                    <a:pt x="233622" y="24625"/>
                  </a:lnTo>
                  <a:lnTo>
                    <a:pt x="193862" y="42865"/>
                  </a:lnTo>
                  <a:lnTo>
                    <a:pt x="156832" y="65548"/>
                  </a:lnTo>
                  <a:lnTo>
                    <a:pt x="122874" y="92332"/>
                  </a:lnTo>
                  <a:lnTo>
                    <a:pt x="92332" y="122874"/>
                  </a:lnTo>
                  <a:lnTo>
                    <a:pt x="65548" y="156832"/>
                  </a:lnTo>
                  <a:lnTo>
                    <a:pt x="42865" y="193862"/>
                  </a:lnTo>
                  <a:lnTo>
                    <a:pt x="24625" y="233622"/>
                  </a:lnTo>
                  <a:lnTo>
                    <a:pt x="11173" y="275769"/>
                  </a:lnTo>
                  <a:lnTo>
                    <a:pt x="2850" y="319960"/>
                  </a:lnTo>
                  <a:lnTo>
                    <a:pt x="0" y="365852"/>
                  </a:lnTo>
                  <a:lnTo>
                    <a:pt x="0" y="2226309"/>
                  </a:lnTo>
                  <a:lnTo>
                    <a:pt x="2850" y="2272201"/>
                  </a:lnTo>
                  <a:lnTo>
                    <a:pt x="11173" y="2316392"/>
                  </a:lnTo>
                  <a:lnTo>
                    <a:pt x="24625" y="2358539"/>
                  </a:lnTo>
                  <a:lnTo>
                    <a:pt x="42865" y="2398299"/>
                  </a:lnTo>
                  <a:lnTo>
                    <a:pt x="65548" y="2435329"/>
                  </a:lnTo>
                  <a:lnTo>
                    <a:pt x="92332" y="2469287"/>
                  </a:lnTo>
                  <a:lnTo>
                    <a:pt x="122874" y="2499829"/>
                  </a:lnTo>
                  <a:lnTo>
                    <a:pt x="156832" y="2526613"/>
                  </a:lnTo>
                  <a:lnTo>
                    <a:pt x="193862" y="2549296"/>
                  </a:lnTo>
                  <a:lnTo>
                    <a:pt x="233622" y="2567536"/>
                  </a:lnTo>
                  <a:lnTo>
                    <a:pt x="275769" y="2580988"/>
                  </a:lnTo>
                  <a:lnTo>
                    <a:pt x="319960" y="2589311"/>
                  </a:lnTo>
                  <a:lnTo>
                    <a:pt x="365852" y="2592161"/>
                  </a:lnTo>
                  <a:lnTo>
                    <a:pt x="1829232" y="2592161"/>
                  </a:lnTo>
                  <a:lnTo>
                    <a:pt x="1875130" y="2589311"/>
                  </a:lnTo>
                  <a:lnTo>
                    <a:pt x="1919325" y="2580988"/>
                  </a:lnTo>
                  <a:lnTo>
                    <a:pt x="1961475" y="2567536"/>
                  </a:lnTo>
                  <a:lnTo>
                    <a:pt x="2001236" y="2549296"/>
                  </a:lnTo>
                  <a:lnTo>
                    <a:pt x="2038266" y="2526613"/>
                  </a:lnTo>
                  <a:lnTo>
                    <a:pt x="2072222" y="2499829"/>
                  </a:lnTo>
                  <a:lnTo>
                    <a:pt x="2102763" y="2469287"/>
                  </a:lnTo>
                  <a:lnTo>
                    <a:pt x="2129545" y="2435329"/>
                  </a:lnTo>
                  <a:lnTo>
                    <a:pt x="2152226" y="2398299"/>
                  </a:lnTo>
                  <a:lnTo>
                    <a:pt x="2170463" y="2358539"/>
                  </a:lnTo>
                  <a:lnTo>
                    <a:pt x="2183913" y="2316392"/>
                  </a:lnTo>
                  <a:lnTo>
                    <a:pt x="2192235" y="2272201"/>
                  </a:lnTo>
                  <a:lnTo>
                    <a:pt x="2195084" y="2226309"/>
                  </a:lnTo>
                  <a:lnTo>
                    <a:pt x="2195084" y="365852"/>
                  </a:lnTo>
                  <a:lnTo>
                    <a:pt x="2192235" y="319960"/>
                  </a:lnTo>
                  <a:lnTo>
                    <a:pt x="2183913" y="275769"/>
                  </a:lnTo>
                  <a:lnTo>
                    <a:pt x="2170463" y="233622"/>
                  </a:lnTo>
                  <a:lnTo>
                    <a:pt x="2152226" y="193862"/>
                  </a:lnTo>
                  <a:lnTo>
                    <a:pt x="2129545" y="156832"/>
                  </a:lnTo>
                  <a:lnTo>
                    <a:pt x="2102763" y="122874"/>
                  </a:lnTo>
                  <a:lnTo>
                    <a:pt x="2072222" y="92332"/>
                  </a:lnTo>
                  <a:lnTo>
                    <a:pt x="2038266" y="65548"/>
                  </a:lnTo>
                  <a:lnTo>
                    <a:pt x="2001236" y="42865"/>
                  </a:lnTo>
                  <a:lnTo>
                    <a:pt x="1961475" y="24625"/>
                  </a:lnTo>
                  <a:lnTo>
                    <a:pt x="1919325" y="11173"/>
                  </a:lnTo>
                  <a:lnTo>
                    <a:pt x="1875130" y="2850"/>
                  </a:lnTo>
                  <a:lnTo>
                    <a:pt x="1829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46462" y="6343984"/>
              <a:ext cx="2195195" cy="2592705"/>
            </a:xfrm>
            <a:custGeom>
              <a:avLst/>
              <a:gdLst/>
              <a:ahLst/>
              <a:cxnLst/>
              <a:rect l="l" t="t" r="r" b="b"/>
              <a:pathLst>
                <a:path w="2195195" h="2592704">
                  <a:moveTo>
                    <a:pt x="1829235" y="0"/>
                  </a:moveTo>
                  <a:lnTo>
                    <a:pt x="1875128" y="2850"/>
                  </a:lnTo>
                  <a:lnTo>
                    <a:pt x="1919319" y="11173"/>
                  </a:lnTo>
                  <a:lnTo>
                    <a:pt x="1961466" y="24626"/>
                  </a:lnTo>
                  <a:lnTo>
                    <a:pt x="2001226" y="42865"/>
                  </a:lnTo>
                  <a:lnTo>
                    <a:pt x="2038257" y="65549"/>
                  </a:lnTo>
                  <a:lnTo>
                    <a:pt x="2072215" y="92333"/>
                  </a:lnTo>
                  <a:lnTo>
                    <a:pt x="2102758" y="122876"/>
                  </a:lnTo>
                  <a:lnTo>
                    <a:pt x="2129542" y="156834"/>
                  </a:lnTo>
                  <a:lnTo>
                    <a:pt x="2152226" y="193864"/>
                  </a:lnTo>
                  <a:lnTo>
                    <a:pt x="2170465" y="233625"/>
                  </a:lnTo>
                  <a:lnTo>
                    <a:pt x="2183918" y="275772"/>
                  </a:lnTo>
                  <a:lnTo>
                    <a:pt x="2192241" y="319963"/>
                  </a:lnTo>
                  <a:lnTo>
                    <a:pt x="2195091" y="365855"/>
                  </a:lnTo>
                  <a:lnTo>
                    <a:pt x="2195091" y="2226306"/>
                  </a:lnTo>
                  <a:lnTo>
                    <a:pt x="2192241" y="2272198"/>
                  </a:lnTo>
                  <a:lnTo>
                    <a:pt x="2183918" y="2316388"/>
                  </a:lnTo>
                  <a:lnTo>
                    <a:pt x="2170465" y="2358535"/>
                  </a:lnTo>
                  <a:lnTo>
                    <a:pt x="2152226" y="2398295"/>
                  </a:lnTo>
                  <a:lnTo>
                    <a:pt x="2129542" y="2435326"/>
                  </a:lnTo>
                  <a:lnTo>
                    <a:pt x="2102758" y="2469284"/>
                  </a:lnTo>
                  <a:lnTo>
                    <a:pt x="2072215" y="2499826"/>
                  </a:lnTo>
                  <a:lnTo>
                    <a:pt x="2038257" y="2526611"/>
                  </a:lnTo>
                  <a:lnTo>
                    <a:pt x="2001226" y="2549294"/>
                  </a:lnTo>
                  <a:lnTo>
                    <a:pt x="1961466" y="2567534"/>
                  </a:lnTo>
                  <a:lnTo>
                    <a:pt x="1919319" y="2580986"/>
                  </a:lnTo>
                  <a:lnTo>
                    <a:pt x="1875128" y="2589309"/>
                  </a:lnTo>
                  <a:lnTo>
                    <a:pt x="1829235" y="2592160"/>
                  </a:lnTo>
                  <a:lnTo>
                    <a:pt x="365854" y="2592160"/>
                  </a:lnTo>
                  <a:lnTo>
                    <a:pt x="319962" y="2589309"/>
                  </a:lnTo>
                  <a:lnTo>
                    <a:pt x="275771" y="2580986"/>
                  </a:lnTo>
                  <a:lnTo>
                    <a:pt x="233624" y="2567534"/>
                  </a:lnTo>
                  <a:lnTo>
                    <a:pt x="193864" y="2549294"/>
                  </a:lnTo>
                  <a:lnTo>
                    <a:pt x="156834" y="2526611"/>
                  </a:lnTo>
                  <a:lnTo>
                    <a:pt x="122876" y="2499826"/>
                  </a:lnTo>
                  <a:lnTo>
                    <a:pt x="92333" y="2469284"/>
                  </a:lnTo>
                  <a:lnTo>
                    <a:pt x="65549" y="2435326"/>
                  </a:lnTo>
                  <a:lnTo>
                    <a:pt x="42865" y="2398295"/>
                  </a:lnTo>
                  <a:lnTo>
                    <a:pt x="24626" y="2358535"/>
                  </a:lnTo>
                  <a:lnTo>
                    <a:pt x="11173" y="2316388"/>
                  </a:lnTo>
                  <a:lnTo>
                    <a:pt x="2850" y="2272198"/>
                  </a:lnTo>
                  <a:lnTo>
                    <a:pt x="0" y="2226306"/>
                  </a:lnTo>
                  <a:lnTo>
                    <a:pt x="0" y="365855"/>
                  </a:lnTo>
                  <a:lnTo>
                    <a:pt x="2850" y="319963"/>
                  </a:lnTo>
                  <a:lnTo>
                    <a:pt x="11173" y="275772"/>
                  </a:lnTo>
                  <a:lnTo>
                    <a:pt x="24626" y="233625"/>
                  </a:lnTo>
                  <a:lnTo>
                    <a:pt x="42865" y="193864"/>
                  </a:lnTo>
                  <a:lnTo>
                    <a:pt x="65549" y="156834"/>
                  </a:lnTo>
                  <a:lnTo>
                    <a:pt x="92333" y="122876"/>
                  </a:lnTo>
                  <a:lnTo>
                    <a:pt x="122876" y="92333"/>
                  </a:lnTo>
                  <a:lnTo>
                    <a:pt x="156834" y="65549"/>
                  </a:lnTo>
                  <a:lnTo>
                    <a:pt x="193864" y="42865"/>
                  </a:lnTo>
                  <a:lnTo>
                    <a:pt x="233624" y="24626"/>
                  </a:lnTo>
                  <a:lnTo>
                    <a:pt x="275771" y="11173"/>
                  </a:lnTo>
                  <a:lnTo>
                    <a:pt x="319962" y="2850"/>
                  </a:lnTo>
                  <a:lnTo>
                    <a:pt x="365854" y="0"/>
                  </a:lnTo>
                  <a:lnTo>
                    <a:pt x="1829235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33437" y="6531308"/>
              <a:ext cx="2154555" cy="2433320"/>
            </a:xfrm>
            <a:custGeom>
              <a:avLst/>
              <a:gdLst/>
              <a:ahLst/>
              <a:cxnLst/>
              <a:rect l="l" t="t" r="r" b="b"/>
              <a:pathLst>
                <a:path w="2154554" h="2433320">
                  <a:moveTo>
                    <a:pt x="1795139" y="0"/>
                  </a:moveTo>
                  <a:lnTo>
                    <a:pt x="359046" y="0"/>
                  </a:lnTo>
                  <a:lnTo>
                    <a:pt x="310325" y="3277"/>
                  </a:lnTo>
                  <a:lnTo>
                    <a:pt x="263597" y="12824"/>
                  </a:lnTo>
                  <a:lnTo>
                    <a:pt x="219288" y="28213"/>
                  </a:lnTo>
                  <a:lnTo>
                    <a:pt x="177828" y="49017"/>
                  </a:lnTo>
                  <a:lnTo>
                    <a:pt x="139643" y="74807"/>
                  </a:lnTo>
                  <a:lnTo>
                    <a:pt x="105161" y="105156"/>
                  </a:lnTo>
                  <a:lnTo>
                    <a:pt x="74811" y="139636"/>
                  </a:lnTo>
                  <a:lnTo>
                    <a:pt x="49020" y="177820"/>
                  </a:lnTo>
                  <a:lnTo>
                    <a:pt x="28215" y="219279"/>
                  </a:lnTo>
                  <a:lnTo>
                    <a:pt x="12825" y="263587"/>
                  </a:lnTo>
                  <a:lnTo>
                    <a:pt x="3277" y="310315"/>
                  </a:lnTo>
                  <a:lnTo>
                    <a:pt x="0" y="359036"/>
                  </a:lnTo>
                  <a:lnTo>
                    <a:pt x="0" y="2074156"/>
                  </a:lnTo>
                  <a:lnTo>
                    <a:pt x="3277" y="2122877"/>
                  </a:lnTo>
                  <a:lnTo>
                    <a:pt x="12825" y="2169606"/>
                  </a:lnTo>
                  <a:lnTo>
                    <a:pt x="28215" y="2213914"/>
                  </a:lnTo>
                  <a:lnTo>
                    <a:pt x="49020" y="2255375"/>
                  </a:lnTo>
                  <a:lnTo>
                    <a:pt x="74811" y="2293560"/>
                  </a:lnTo>
                  <a:lnTo>
                    <a:pt x="105161" y="2328041"/>
                  </a:lnTo>
                  <a:lnTo>
                    <a:pt x="139643" y="2358392"/>
                  </a:lnTo>
                  <a:lnTo>
                    <a:pt x="177828" y="2384183"/>
                  </a:lnTo>
                  <a:lnTo>
                    <a:pt x="219288" y="2404987"/>
                  </a:lnTo>
                  <a:lnTo>
                    <a:pt x="263597" y="2420378"/>
                  </a:lnTo>
                  <a:lnTo>
                    <a:pt x="310325" y="2429925"/>
                  </a:lnTo>
                  <a:lnTo>
                    <a:pt x="359046" y="2433203"/>
                  </a:lnTo>
                  <a:lnTo>
                    <a:pt x="1795139" y="2433203"/>
                  </a:lnTo>
                  <a:lnTo>
                    <a:pt x="1843864" y="2429925"/>
                  </a:lnTo>
                  <a:lnTo>
                    <a:pt x="1890595" y="2420378"/>
                  </a:lnTo>
                  <a:lnTo>
                    <a:pt x="1934905" y="2404987"/>
                  </a:lnTo>
                  <a:lnTo>
                    <a:pt x="1976366" y="2384183"/>
                  </a:lnTo>
                  <a:lnTo>
                    <a:pt x="2014551" y="2358392"/>
                  </a:lnTo>
                  <a:lnTo>
                    <a:pt x="2049031" y="2328041"/>
                  </a:lnTo>
                  <a:lnTo>
                    <a:pt x="2079380" y="2293560"/>
                  </a:lnTo>
                  <a:lnTo>
                    <a:pt x="2105170" y="2255375"/>
                  </a:lnTo>
                  <a:lnTo>
                    <a:pt x="2125973" y="2213914"/>
                  </a:lnTo>
                  <a:lnTo>
                    <a:pt x="2141361" y="2169606"/>
                  </a:lnTo>
                  <a:lnTo>
                    <a:pt x="2150908" y="2122877"/>
                  </a:lnTo>
                  <a:lnTo>
                    <a:pt x="2154185" y="2074156"/>
                  </a:lnTo>
                  <a:lnTo>
                    <a:pt x="2154185" y="359036"/>
                  </a:lnTo>
                  <a:lnTo>
                    <a:pt x="2150908" y="310315"/>
                  </a:lnTo>
                  <a:lnTo>
                    <a:pt x="2141361" y="263587"/>
                  </a:lnTo>
                  <a:lnTo>
                    <a:pt x="2125973" y="219279"/>
                  </a:lnTo>
                  <a:lnTo>
                    <a:pt x="2105170" y="177820"/>
                  </a:lnTo>
                  <a:lnTo>
                    <a:pt x="2079380" y="139636"/>
                  </a:lnTo>
                  <a:lnTo>
                    <a:pt x="2049031" y="105156"/>
                  </a:lnTo>
                  <a:lnTo>
                    <a:pt x="2014551" y="74807"/>
                  </a:lnTo>
                  <a:lnTo>
                    <a:pt x="1976366" y="49017"/>
                  </a:lnTo>
                  <a:lnTo>
                    <a:pt x="1934905" y="28213"/>
                  </a:lnTo>
                  <a:lnTo>
                    <a:pt x="1890595" y="12824"/>
                  </a:lnTo>
                  <a:lnTo>
                    <a:pt x="1843864" y="3277"/>
                  </a:lnTo>
                  <a:lnTo>
                    <a:pt x="17951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33425" y="6531308"/>
              <a:ext cx="2154555" cy="2433320"/>
            </a:xfrm>
            <a:custGeom>
              <a:avLst/>
              <a:gdLst/>
              <a:ahLst/>
              <a:cxnLst/>
              <a:rect l="l" t="t" r="r" b="b"/>
              <a:pathLst>
                <a:path w="2154554" h="2433320">
                  <a:moveTo>
                    <a:pt x="1795157" y="0"/>
                  </a:moveTo>
                  <a:lnTo>
                    <a:pt x="1843877" y="3277"/>
                  </a:lnTo>
                  <a:lnTo>
                    <a:pt x="1890604" y="12825"/>
                  </a:lnTo>
                  <a:lnTo>
                    <a:pt x="1934911" y="28215"/>
                  </a:lnTo>
                  <a:lnTo>
                    <a:pt x="1976371" y="49019"/>
                  </a:lnTo>
                  <a:lnTo>
                    <a:pt x="2014555" y="74810"/>
                  </a:lnTo>
                  <a:lnTo>
                    <a:pt x="2049036" y="105160"/>
                  </a:lnTo>
                  <a:lnTo>
                    <a:pt x="2079386" y="139641"/>
                  </a:lnTo>
                  <a:lnTo>
                    <a:pt x="2105177" y="177825"/>
                  </a:lnTo>
                  <a:lnTo>
                    <a:pt x="2125982" y="219285"/>
                  </a:lnTo>
                  <a:lnTo>
                    <a:pt x="2141372" y="263592"/>
                  </a:lnTo>
                  <a:lnTo>
                    <a:pt x="2150919" y="310320"/>
                  </a:lnTo>
                  <a:lnTo>
                    <a:pt x="2154197" y="359039"/>
                  </a:lnTo>
                  <a:lnTo>
                    <a:pt x="2154197" y="2074165"/>
                  </a:lnTo>
                  <a:lnTo>
                    <a:pt x="2150919" y="2122883"/>
                  </a:lnTo>
                  <a:lnTo>
                    <a:pt x="2141372" y="2169610"/>
                  </a:lnTo>
                  <a:lnTo>
                    <a:pt x="2125982" y="2213917"/>
                  </a:lnTo>
                  <a:lnTo>
                    <a:pt x="2105177" y="2255376"/>
                  </a:lnTo>
                  <a:lnTo>
                    <a:pt x="2079386" y="2293560"/>
                  </a:lnTo>
                  <a:lnTo>
                    <a:pt x="2049036" y="2328041"/>
                  </a:lnTo>
                  <a:lnTo>
                    <a:pt x="2014555" y="2358390"/>
                  </a:lnTo>
                  <a:lnTo>
                    <a:pt x="1976371" y="2384181"/>
                  </a:lnTo>
                  <a:lnTo>
                    <a:pt x="1934911" y="2404986"/>
                  </a:lnTo>
                  <a:lnTo>
                    <a:pt x="1890604" y="2420375"/>
                  </a:lnTo>
                  <a:lnTo>
                    <a:pt x="1843877" y="2429923"/>
                  </a:lnTo>
                  <a:lnTo>
                    <a:pt x="1795157" y="2433201"/>
                  </a:lnTo>
                  <a:lnTo>
                    <a:pt x="359043" y="2433201"/>
                  </a:lnTo>
                  <a:lnTo>
                    <a:pt x="310323" y="2429923"/>
                  </a:lnTo>
                  <a:lnTo>
                    <a:pt x="263595" y="2420375"/>
                  </a:lnTo>
                  <a:lnTo>
                    <a:pt x="219287" y="2404986"/>
                  </a:lnTo>
                  <a:lnTo>
                    <a:pt x="177827" y="2384181"/>
                  </a:lnTo>
                  <a:lnTo>
                    <a:pt x="139642" y="2358390"/>
                  </a:lnTo>
                  <a:lnTo>
                    <a:pt x="105161" y="2328041"/>
                  </a:lnTo>
                  <a:lnTo>
                    <a:pt x="74811" y="2293560"/>
                  </a:lnTo>
                  <a:lnTo>
                    <a:pt x="49019" y="2255376"/>
                  </a:lnTo>
                  <a:lnTo>
                    <a:pt x="28215" y="2213917"/>
                  </a:lnTo>
                  <a:lnTo>
                    <a:pt x="12825" y="2169610"/>
                  </a:lnTo>
                  <a:lnTo>
                    <a:pt x="3277" y="2122883"/>
                  </a:lnTo>
                  <a:lnTo>
                    <a:pt x="0" y="2074165"/>
                  </a:lnTo>
                  <a:lnTo>
                    <a:pt x="0" y="359039"/>
                  </a:lnTo>
                  <a:lnTo>
                    <a:pt x="3277" y="310320"/>
                  </a:lnTo>
                  <a:lnTo>
                    <a:pt x="12825" y="263592"/>
                  </a:lnTo>
                  <a:lnTo>
                    <a:pt x="28215" y="219285"/>
                  </a:lnTo>
                  <a:lnTo>
                    <a:pt x="49019" y="177825"/>
                  </a:lnTo>
                  <a:lnTo>
                    <a:pt x="74811" y="139641"/>
                  </a:lnTo>
                  <a:lnTo>
                    <a:pt x="105161" y="105160"/>
                  </a:lnTo>
                  <a:lnTo>
                    <a:pt x="139642" y="74810"/>
                  </a:lnTo>
                  <a:lnTo>
                    <a:pt x="177827" y="49019"/>
                  </a:lnTo>
                  <a:lnTo>
                    <a:pt x="219287" y="28215"/>
                  </a:lnTo>
                  <a:lnTo>
                    <a:pt x="263595" y="12825"/>
                  </a:lnTo>
                  <a:lnTo>
                    <a:pt x="310323" y="3277"/>
                  </a:lnTo>
                  <a:lnTo>
                    <a:pt x="359043" y="0"/>
                  </a:lnTo>
                  <a:lnTo>
                    <a:pt x="1795157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32982" y="9191669"/>
            <a:ext cx="1003300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 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99704" y="8164872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svcB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95904" y="6759291"/>
            <a:ext cx="181356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41572" y="6041784"/>
            <a:ext cx="12052935" cy="3044190"/>
            <a:chOff x="5041572" y="6041784"/>
            <a:chExt cx="12052935" cy="3044190"/>
          </a:xfrm>
        </p:grpSpPr>
        <p:sp>
          <p:nvSpPr>
            <p:cNvPr id="25" name="object 25"/>
            <p:cNvSpPr/>
            <p:nvPr/>
          </p:nvSpPr>
          <p:spPr>
            <a:xfrm>
              <a:off x="9902837" y="7375154"/>
              <a:ext cx="12065" cy="716915"/>
            </a:xfrm>
            <a:custGeom>
              <a:avLst/>
              <a:gdLst/>
              <a:ahLst/>
              <a:cxnLst/>
              <a:rect l="l" t="t" r="r" b="b"/>
              <a:pathLst>
                <a:path w="12065" h="716915">
                  <a:moveTo>
                    <a:pt x="0" y="0"/>
                  </a:moveTo>
                  <a:lnTo>
                    <a:pt x="11747" y="716606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51860" y="7354220"/>
              <a:ext cx="114300" cy="758825"/>
            </a:xfrm>
            <a:custGeom>
              <a:avLst/>
              <a:gdLst/>
              <a:ahLst/>
              <a:cxnLst/>
              <a:rect l="l" t="t" r="r" b="b"/>
              <a:pathLst>
                <a:path w="114300" h="758825">
                  <a:moveTo>
                    <a:pt x="104698" y="103835"/>
                  </a:moveTo>
                  <a:lnTo>
                    <a:pt x="50622" y="0"/>
                  </a:lnTo>
                  <a:lnTo>
                    <a:pt x="0" y="105562"/>
                  </a:lnTo>
                  <a:lnTo>
                    <a:pt x="51663" y="62826"/>
                  </a:lnTo>
                  <a:lnTo>
                    <a:pt x="104698" y="103835"/>
                  </a:lnTo>
                  <a:close/>
                </a:path>
                <a:path w="114300" h="758825">
                  <a:moveTo>
                    <a:pt x="113690" y="652932"/>
                  </a:moveTo>
                  <a:lnTo>
                    <a:pt x="62039" y="695680"/>
                  </a:lnTo>
                  <a:lnTo>
                    <a:pt x="9004" y="654646"/>
                  </a:lnTo>
                  <a:lnTo>
                    <a:pt x="63068" y="758494"/>
                  </a:lnTo>
                  <a:lnTo>
                    <a:pt x="113690" y="652932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45699" y="7057172"/>
              <a:ext cx="3929379" cy="13970"/>
            </a:xfrm>
            <a:custGeom>
              <a:avLst/>
              <a:gdLst/>
              <a:ahLst/>
              <a:cxnLst/>
              <a:rect l="l" t="t" r="r" b="b"/>
              <a:pathLst>
                <a:path w="3929379" h="13970">
                  <a:moveTo>
                    <a:pt x="0" y="13670"/>
                  </a:moveTo>
                  <a:lnTo>
                    <a:pt x="3929192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90954" y="7005116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0" y="0"/>
                  </a:moveTo>
                  <a:lnTo>
                    <a:pt x="42061" y="52197"/>
                  </a:lnTo>
                  <a:lnTo>
                    <a:pt x="356" y="104698"/>
                  </a:lnTo>
                  <a:lnTo>
                    <a:pt x="104886" y="51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331919" y="6041784"/>
              <a:ext cx="2762885" cy="3044190"/>
            </a:xfrm>
            <a:custGeom>
              <a:avLst/>
              <a:gdLst/>
              <a:ahLst/>
              <a:cxnLst/>
              <a:rect l="l" t="t" r="r" b="b"/>
              <a:pathLst>
                <a:path w="2762884" h="3044190">
                  <a:moveTo>
                    <a:pt x="2301919" y="0"/>
                  </a:moveTo>
                  <a:lnTo>
                    <a:pt x="460404" y="0"/>
                  </a:lnTo>
                  <a:lnTo>
                    <a:pt x="413337" y="2377"/>
                  </a:lnTo>
                  <a:lnTo>
                    <a:pt x="367629" y="9353"/>
                  </a:lnTo>
                  <a:lnTo>
                    <a:pt x="323509" y="20698"/>
                  </a:lnTo>
                  <a:lnTo>
                    <a:pt x="281211" y="36180"/>
                  </a:lnTo>
                  <a:lnTo>
                    <a:pt x="240966" y="55567"/>
                  </a:lnTo>
                  <a:lnTo>
                    <a:pt x="203006" y="78629"/>
                  </a:lnTo>
                  <a:lnTo>
                    <a:pt x="167561" y="105133"/>
                  </a:lnTo>
                  <a:lnTo>
                    <a:pt x="134865" y="134847"/>
                  </a:lnTo>
                  <a:lnTo>
                    <a:pt x="105147" y="167542"/>
                  </a:lnTo>
                  <a:lnTo>
                    <a:pt x="78640" y="202985"/>
                  </a:lnTo>
                  <a:lnTo>
                    <a:pt x="55576" y="240944"/>
                  </a:lnTo>
                  <a:lnTo>
                    <a:pt x="36186" y="281189"/>
                  </a:lnTo>
                  <a:lnTo>
                    <a:pt x="20702" y="323488"/>
                  </a:lnTo>
                  <a:lnTo>
                    <a:pt x="9355" y="367610"/>
                  </a:lnTo>
                  <a:lnTo>
                    <a:pt x="2377" y="413322"/>
                  </a:lnTo>
                  <a:lnTo>
                    <a:pt x="0" y="460394"/>
                  </a:lnTo>
                  <a:lnTo>
                    <a:pt x="0" y="2583575"/>
                  </a:lnTo>
                  <a:lnTo>
                    <a:pt x="2377" y="2630649"/>
                  </a:lnTo>
                  <a:lnTo>
                    <a:pt x="9355" y="2676363"/>
                  </a:lnTo>
                  <a:lnTo>
                    <a:pt x="20702" y="2720486"/>
                  </a:lnTo>
                  <a:lnTo>
                    <a:pt x="36186" y="2762786"/>
                  </a:lnTo>
                  <a:lnTo>
                    <a:pt x="55576" y="2803032"/>
                  </a:lnTo>
                  <a:lnTo>
                    <a:pt x="78640" y="2840992"/>
                  </a:lnTo>
                  <a:lnTo>
                    <a:pt x="105147" y="2876436"/>
                  </a:lnTo>
                  <a:lnTo>
                    <a:pt x="134865" y="2909131"/>
                  </a:lnTo>
                  <a:lnTo>
                    <a:pt x="167561" y="2938846"/>
                  </a:lnTo>
                  <a:lnTo>
                    <a:pt x="203006" y="2965350"/>
                  </a:lnTo>
                  <a:lnTo>
                    <a:pt x="240966" y="2988412"/>
                  </a:lnTo>
                  <a:lnTo>
                    <a:pt x="281211" y="3007799"/>
                  </a:lnTo>
                  <a:lnTo>
                    <a:pt x="323509" y="3023281"/>
                  </a:lnTo>
                  <a:lnTo>
                    <a:pt x="367629" y="3034626"/>
                  </a:lnTo>
                  <a:lnTo>
                    <a:pt x="413337" y="3041603"/>
                  </a:lnTo>
                  <a:lnTo>
                    <a:pt x="460404" y="3043980"/>
                  </a:lnTo>
                  <a:lnTo>
                    <a:pt x="2301919" y="3043980"/>
                  </a:lnTo>
                  <a:lnTo>
                    <a:pt x="2349003" y="3041603"/>
                  </a:lnTo>
                  <a:lnTo>
                    <a:pt x="2394725" y="3034626"/>
                  </a:lnTo>
                  <a:lnTo>
                    <a:pt x="2438853" y="3023281"/>
                  </a:lnTo>
                  <a:lnTo>
                    <a:pt x="2481156" y="3007799"/>
                  </a:lnTo>
                  <a:lnTo>
                    <a:pt x="2521403" y="2988412"/>
                  </a:lnTo>
                  <a:lnTo>
                    <a:pt x="2559363" y="2965350"/>
                  </a:lnTo>
                  <a:lnTo>
                    <a:pt x="2594805" y="2938846"/>
                  </a:lnTo>
                  <a:lnTo>
                    <a:pt x="2627498" y="2909131"/>
                  </a:lnTo>
                  <a:lnTo>
                    <a:pt x="2657210" y="2876436"/>
                  </a:lnTo>
                  <a:lnTo>
                    <a:pt x="2683711" y="2840992"/>
                  </a:lnTo>
                  <a:lnTo>
                    <a:pt x="2706768" y="2803032"/>
                  </a:lnTo>
                  <a:lnTo>
                    <a:pt x="2726152" y="2762786"/>
                  </a:lnTo>
                  <a:lnTo>
                    <a:pt x="2741630" y="2720486"/>
                  </a:lnTo>
                  <a:lnTo>
                    <a:pt x="2752973" y="2676363"/>
                  </a:lnTo>
                  <a:lnTo>
                    <a:pt x="2759947" y="2630649"/>
                  </a:lnTo>
                  <a:lnTo>
                    <a:pt x="2762324" y="2583575"/>
                  </a:lnTo>
                  <a:lnTo>
                    <a:pt x="2762324" y="460394"/>
                  </a:lnTo>
                  <a:lnTo>
                    <a:pt x="2759947" y="413322"/>
                  </a:lnTo>
                  <a:lnTo>
                    <a:pt x="2752973" y="367610"/>
                  </a:lnTo>
                  <a:lnTo>
                    <a:pt x="2741630" y="323488"/>
                  </a:lnTo>
                  <a:lnTo>
                    <a:pt x="2726152" y="281189"/>
                  </a:lnTo>
                  <a:lnTo>
                    <a:pt x="2706768" y="240944"/>
                  </a:lnTo>
                  <a:lnTo>
                    <a:pt x="2683711" y="202985"/>
                  </a:lnTo>
                  <a:lnTo>
                    <a:pt x="2657210" y="167542"/>
                  </a:lnTo>
                  <a:lnTo>
                    <a:pt x="2627498" y="134847"/>
                  </a:lnTo>
                  <a:lnTo>
                    <a:pt x="2594805" y="105133"/>
                  </a:lnTo>
                  <a:lnTo>
                    <a:pt x="2559363" y="78629"/>
                  </a:lnTo>
                  <a:lnTo>
                    <a:pt x="2521403" y="55567"/>
                  </a:lnTo>
                  <a:lnTo>
                    <a:pt x="2481156" y="36180"/>
                  </a:lnTo>
                  <a:lnTo>
                    <a:pt x="2438853" y="20698"/>
                  </a:lnTo>
                  <a:lnTo>
                    <a:pt x="2394725" y="9353"/>
                  </a:lnTo>
                  <a:lnTo>
                    <a:pt x="2349003" y="2377"/>
                  </a:lnTo>
                  <a:lnTo>
                    <a:pt x="230191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95684" y="6252469"/>
              <a:ext cx="2280920" cy="2662555"/>
            </a:xfrm>
            <a:custGeom>
              <a:avLst/>
              <a:gdLst/>
              <a:ahLst/>
              <a:cxnLst/>
              <a:rect l="l" t="t" r="r" b="b"/>
              <a:pathLst>
                <a:path w="2280919" h="2662554">
                  <a:moveTo>
                    <a:pt x="1900675" y="0"/>
                  </a:moveTo>
                  <a:lnTo>
                    <a:pt x="380197" y="0"/>
                  </a:lnTo>
                  <a:lnTo>
                    <a:pt x="332513" y="2961"/>
                  </a:lnTo>
                  <a:lnTo>
                    <a:pt x="286595" y="11609"/>
                  </a:lnTo>
                  <a:lnTo>
                    <a:pt x="242798" y="25587"/>
                  </a:lnTo>
                  <a:lnTo>
                    <a:pt x="201480" y="44539"/>
                  </a:lnTo>
                  <a:lnTo>
                    <a:pt x="162998" y="68108"/>
                  </a:lnTo>
                  <a:lnTo>
                    <a:pt x="127707" y="95938"/>
                  </a:lnTo>
                  <a:lnTo>
                    <a:pt x="95965" y="127674"/>
                  </a:lnTo>
                  <a:lnTo>
                    <a:pt x="68128" y="162958"/>
                  </a:lnTo>
                  <a:lnTo>
                    <a:pt x="44553" y="201435"/>
                  </a:lnTo>
                  <a:lnTo>
                    <a:pt x="25596" y="242749"/>
                  </a:lnTo>
                  <a:lnTo>
                    <a:pt x="11613" y="286542"/>
                  </a:lnTo>
                  <a:lnTo>
                    <a:pt x="2962" y="332460"/>
                  </a:lnTo>
                  <a:lnTo>
                    <a:pt x="0" y="380145"/>
                  </a:lnTo>
                  <a:lnTo>
                    <a:pt x="0" y="2281930"/>
                  </a:lnTo>
                  <a:lnTo>
                    <a:pt x="2962" y="2329615"/>
                  </a:lnTo>
                  <a:lnTo>
                    <a:pt x="11613" y="2375533"/>
                  </a:lnTo>
                  <a:lnTo>
                    <a:pt x="25596" y="2419326"/>
                  </a:lnTo>
                  <a:lnTo>
                    <a:pt x="44553" y="2460640"/>
                  </a:lnTo>
                  <a:lnTo>
                    <a:pt x="68128" y="2499117"/>
                  </a:lnTo>
                  <a:lnTo>
                    <a:pt x="95965" y="2534401"/>
                  </a:lnTo>
                  <a:lnTo>
                    <a:pt x="127707" y="2566137"/>
                  </a:lnTo>
                  <a:lnTo>
                    <a:pt x="162998" y="2593967"/>
                  </a:lnTo>
                  <a:lnTo>
                    <a:pt x="201480" y="2617536"/>
                  </a:lnTo>
                  <a:lnTo>
                    <a:pt x="242798" y="2636488"/>
                  </a:lnTo>
                  <a:lnTo>
                    <a:pt x="286595" y="2650466"/>
                  </a:lnTo>
                  <a:lnTo>
                    <a:pt x="332513" y="2659114"/>
                  </a:lnTo>
                  <a:lnTo>
                    <a:pt x="380197" y="2662076"/>
                  </a:lnTo>
                  <a:lnTo>
                    <a:pt x="1900675" y="2662076"/>
                  </a:lnTo>
                  <a:lnTo>
                    <a:pt x="1948359" y="2659114"/>
                  </a:lnTo>
                  <a:lnTo>
                    <a:pt x="1994277" y="2650466"/>
                  </a:lnTo>
                  <a:lnTo>
                    <a:pt x="2038074" y="2636488"/>
                  </a:lnTo>
                  <a:lnTo>
                    <a:pt x="2079392" y="2617536"/>
                  </a:lnTo>
                  <a:lnTo>
                    <a:pt x="2117874" y="2593967"/>
                  </a:lnTo>
                  <a:lnTo>
                    <a:pt x="2153165" y="2566137"/>
                  </a:lnTo>
                  <a:lnTo>
                    <a:pt x="2184907" y="2534401"/>
                  </a:lnTo>
                  <a:lnTo>
                    <a:pt x="2212744" y="2499117"/>
                  </a:lnTo>
                  <a:lnTo>
                    <a:pt x="2236319" y="2460640"/>
                  </a:lnTo>
                  <a:lnTo>
                    <a:pt x="2255276" y="2419326"/>
                  </a:lnTo>
                  <a:lnTo>
                    <a:pt x="2269259" y="2375533"/>
                  </a:lnTo>
                  <a:lnTo>
                    <a:pt x="2277910" y="2329615"/>
                  </a:lnTo>
                  <a:lnTo>
                    <a:pt x="2280872" y="2281930"/>
                  </a:lnTo>
                  <a:lnTo>
                    <a:pt x="2280872" y="380145"/>
                  </a:lnTo>
                  <a:lnTo>
                    <a:pt x="2277910" y="332460"/>
                  </a:lnTo>
                  <a:lnTo>
                    <a:pt x="2269259" y="286542"/>
                  </a:lnTo>
                  <a:lnTo>
                    <a:pt x="2255276" y="242749"/>
                  </a:lnTo>
                  <a:lnTo>
                    <a:pt x="2236319" y="201435"/>
                  </a:lnTo>
                  <a:lnTo>
                    <a:pt x="2212744" y="162958"/>
                  </a:lnTo>
                  <a:lnTo>
                    <a:pt x="2184907" y="127674"/>
                  </a:lnTo>
                  <a:lnTo>
                    <a:pt x="2153165" y="95938"/>
                  </a:lnTo>
                  <a:lnTo>
                    <a:pt x="2117874" y="68108"/>
                  </a:lnTo>
                  <a:lnTo>
                    <a:pt x="2079392" y="44539"/>
                  </a:lnTo>
                  <a:lnTo>
                    <a:pt x="2038074" y="25587"/>
                  </a:lnTo>
                  <a:lnTo>
                    <a:pt x="1994277" y="11609"/>
                  </a:lnTo>
                  <a:lnTo>
                    <a:pt x="1948359" y="2961"/>
                  </a:lnTo>
                  <a:lnTo>
                    <a:pt x="1900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95719" y="6252469"/>
              <a:ext cx="2280920" cy="2662555"/>
            </a:xfrm>
            <a:custGeom>
              <a:avLst/>
              <a:gdLst/>
              <a:ahLst/>
              <a:cxnLst/>
              <a:rect l="l" t="t" r="r" b="b"/>
              <a:pathLst>
                <a:path w="2280919" h="2662554">
                  <a:moveTo>
                    <a:pt x="1900691" y="0"/>
                  </a:moveTo>
                  <a:lnTo>
                    <a:pt x="1948375" y="2961"/>
                  </a:lnTo>
                  <a:lnTo>
                    <a:pt x="1994293" y="11610"/>
                  </a:lnTo>
                  <a:lnTo>
                    <a:pt x="2038086" y="25588"/>
                  </a:lnTo>
                  <a:lnTo>
                    <a:pt x="2079399" y="44540"/>
                  </a:lnTo>
                  <a:lnTo>
                    <a:pt x="2117877" y="68109"/>
                  </a:lnTo>
                  <a:lnTo>
                    <a:pt x="2153161" y="95940"/>
                  </a:lnTo>
                  <a:lnTo>
                    <a:pt x="2184897" y="127676"/>
                  </a:lnTo>
                  <a:lnTo>
                    <a:pt x="2212728" y="162960"/>
                  </a:lnTo>
                  <a:lnTo>
                    <a:pt x="2236297" y="201437"/>
                  </a:lnTo>
                  <a:lnTo>
                    <a:pt x="2255249" y="242751"/>
                  </a:lnTo>
                  <a:lnTo>
                    <a:pt x="2269227" y="286544"/>
                  </a:lnTo>
                  <a:lnTo>
                    <a:pt x="2277875" y="332462"/>
                  </a:lnTo>
                  <a:lnTo>
                    <a:pt x="2280837" y="380146"/>
                  </a:lnTo>
                  <a:lnTo>
                    <a:pt x="2280837" y="2281925"/>
                  </a:lnTo>
                  <a:lnTo>
                    <a:pt x="2277875" y="2329611"/>
                  </a:lnTo>
                  <a:lnTo>
                    <a:pt x="2269227" y="2375529"/>
                  </a:lnTo>
                  <a:lnTo>
                    <a:pt x="2255249" y="2419323"/>
                  </a:lnTo>
                  <a:lnTo>
                    <a:pt x="2236297" y="2460637"/>
                  </a:lnTo>
                  <a:lnTo>
                    <a:pt x="2212728" y="2499114"/>
                  </a:lnTo>
                  <a:lnTo>
                    <a:pt x="2184897" y="2534399"/>
                  </a:lnTo>
                  <a:lnTo>
                    <a:pt x="2153161" y="2566135"/>
                  </a:lnTo>
                  <a:lnTo>
                    <a:pt x="2117877" y="2593966"/>
                  </a:lnTo>
                  <a:lnTo>
                    <a:pt x="2079399" y="2617535"/>
                  </a:lnTo>
                  <a:lnTo>
                    <a:pt x="2038086" y="2636487"/>
                  </a:lnTo>
                  <a:lnTo>
                    <a:pt x="1994293" y="2650466"/>
                  </a:lnTo>
                  <a:lnTo>
                    <a:pt x="1948375" y="2659114"/>
                  </a:lnTo>
                  <a:lnTo>
                    <a:pt x="1900691" y="2662076"/>
                  </a:lnTo>
                  <a:lnTo>
                    <a:pt x="380150" y="2662076"/>
                  </a:lnTo>
                  <a:lnTo>
                    <a:pt x="332464" y="2659114"/>
                  </a:lnTo>
                  <a:lnTo>
                    <a:pt x="286546" y="2650466"/>
                  </a:lnTo>
                  <a:lnTo>
                    <a:pt x="242752" y="2636487"/>
                  </a:lnTo>
                  <a:lnTo>
                    <a:pt x="201438" y="2617535"/>
                  </a:lnTo>
                  <a:lnTo>
                    <a:pt x="162961" y="2593966"/>
                  </a:lnTo>
                  <a:lnTo>
                    <a:pt x="127676" y="2566135"/>
                  </a:lnTo>
                  <a:lnTo>
                    <a:pt x="95940" y="2534399"/>
                  </a:lnTo>
                  <a:lnTo>
                    <a:pt x="68109" y="2499114"/>
                  </a:lnTo>
                  <a:lnTo>
                    <a:pt x="44540" y="2460637"/>
                  </a:lnTo>
                  <a:lnTo>
                    <a:pt x="25588" y="2419323"/>
                  </a:lnTo>
                  <a:lnTo>
                    <a:pt x="11610" y="2375529"/>
                  </a:lnTo>
                  <a:lnTo>
                    <a:pt x="2961" y="2329611"/>
                  </a:lnTo>
                  <a:lnTo>
                    <a:pt x="0" y="2281925"/>
                  </a:lnTo>
                  <a:lnTo>
                    <a:pt x="0" y="380146"/>
                  </a:lnTo>
                  <a:lnTo>
                    <a:pt x="2961" y="332462"/>
                  </a:lnTo>
                  <a:lnTo>
                    <a:pt x="11610" y="286544"/>
                  </a:lnTo>
                  <a:lnTo>
                    <a:pt x="25588" y="242751"/>
                  </a:lnTo>
                  <a:lnTo>
                    <a:pt x="44540" y="201437"/>
                  </a:lnTo>
                  <a:lnTo>
                    <a:pt x="68109" y="162960"/>
                  </a:lnTo>
                  <a:lnTo>
                    <a:pt x="95940" y="127676"/>
                  </a:lnTo>
                  <a:lnTo>
                    <a:pt x="127676" y="95940"/>
                  </a:lnTo>
                  <a:lnTo>
                    <a:pt x="162961" y="68109"/>
                  </a:lnTo>
                  <a:lnTo>
                    <a:pt x="201438" y="44540"/>
                  </a:lnTo>
                  <a:lnTo>
                    <a:pt x="242752" y="25588"/>
                  </a:lnTo>
                  <a:lnTo>
                    <a:pt x="286546" y="11610"/>
                  </a:lnTo>
                  <a:lnTo>
                    <a:pt x="332464" y="2961"/>
                  </a:lnTo>
                  <a:lnTo>
                    <a:pt x="380150" y="0"/>
                  </a:lnTo>
                  <a:lnTo>
                    <a:pt x="1900691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682589" y="6416370"/>
              <a:ext cx="2247900" cy="2527300"/>
            </a:xfrm>
            <a:custGeom>
              <a:avLst/>
              <a:gdLst/>
              <a:ahLst/>
              <a:cxnLst/>
              <a:rect l="l" t="t" r="r" b="b"/>
              <a:pathLst>
                <a:path w="2247900" h="2527300">
                  <a:moveTo>
                    <a:pt x="1873136" y="0"/>
                  </a:moveTo>
                  <a:lnTo>
                    <a:pt x="374648" y="0"/>
                  </a:lnTo>
                  <a:lnTo>
                    <a:pt x="327654" y="2919"/>
                  </a:lnTo>
                  <a:lnTo>
                    <a:pt x="282402" y="11442"/>
                  </a:lnTo>
                  <a:lnTo>
                    <a:pt x="239243" y="25219"/>
                  </a:lnTo>
                  <a:lnTo>
                    <a:pt x="198527" y="43897"/>
                  </a:lnTo>
                  <a:lnTo>
                    <a:pt x="160607" y="67127"/>
                  </a:lnTo>
                  <a:lnTo>
                    <a:pt x="125832" y="94556"/>
                  </a:lnTo>
                  <a:lnTo>
                    <a:pt x="94555" y="125834"/>
                  </a:lnTo>
                  <a:lnTo>
                    <a:pt x="67126" y="160609"/>
                  </a:lnTo>
                  <a:lnTo>
                    <a:pt x="43897" y="198531"/>
                  </a:lnTo>
                  <a:lnTo>
                    <a:pt x="25219" y="239248"/>
                  </a:lnTo>
                  <a:lnTo>
                    <a:pt x="11442" y="282409"/>
                  </a:lnTo>
                  <a:lnTo>
                    <a:pt x="2919" y="327662"/>
                  </a:lnTo>
                  <a:lnTo>
                    <a:pt x="0" y="374658"/>
                  </a:lnTo>
                  <a:lnTo>
                    <a:pt x="0" y="2152217"/>
                  </a:lnTo>
                  <a:lnTo>
                    <a:pt x="2919" y="2199212"/>
                  </a:lnTo>
                  <a:lnTo>
                    <a:pt x="11442" y="2244466"/>
                  </a:lnTo>
                  <a:lnTo>
                    <a:pt x="25219" y="2287626"/>
                  </a:lnTo>
                  <a:lnTo>
                    <a:pt x="43897" y="2328342"/>
                  </a:lnTo>
                  <a:lnTo>
                    <a:pt x="67126" y="2366262"/>
                  </a:lnTo>
                  <a:lnTo>
                    <a:pt x="94555" y="2401037"/>
                  </a:lnTo>
                  <a:lnTo>
                    <a:pt x="125832" y="2432313"/>
                  </a:lnTo>
                  <a:lnTo>
                    <a:pt x="160607" y="2459741"/>
                  </a:lnTo>
                  <a:lnTo>
                    <a:pt x="198527" y="2482970"/>
                  </a:lnTo>
                  <a:lnTo>
                    <a:pt x="239243" y="2501647"/>
                  </a:lnTo>
                  <a:lnTo>
                    <a:pt x="282402" y="2515423"/>
                  </a:lnTo>
                  <a:lnTo>
                    <a:pt x="327654" y="2523946"/>
                  </a:lnTo>
                  <a:lnTo>
                    <a:pt x="374648" y="2526865"/>
                  </a:lnTo>
                  <a:lnTo>
                    <a:pt x="1873136" y="2526865"/>
                  </a:lnTo>
                  <a:lnTo>
                    <a:pt x="1920152" y="2523946"/>
                  </a:lnTo>
                  <a:lnTo>
                    <a:pt x="1965423" y="2515423"/>
                  </a:lnTo>
                  <a:lnTo>
                    <a:pt x="2008598" y="2501647"/>
                  </a:lnTo>
                  <a:lnTo>
                    <a:pt x="2049327" y="2482970"/>
                  </a:lnTo>
                  <a:lnTo>
                    <a:pt x="2087258" y="2459741"/>
                  </a:lnTo>
                  <a:lnTo>
                    <a:pt x="2122040" y="2432313"/>
                  </a:lnTo>
                  <a:lnTo>
                    <a:pt x="2153323" y="2401037"/>
                  </a:lnTo>
                  <a:lnTo>
                    <a:pt x="2180757" y="2366262"/>
                  </a:lnTo>
                  <a:lnTo>
                    <a:pt x="2203989" y="2328342"/>
                  </a:lnTo>
                  <a:lnTo>
                    <a:pt x="2222669" y="2287626"/>
                  </a:lnTo>
                  <a:lnTo>
                    <a:pt x="2236446" y="2244466"/>
                  </a:lnTo>
                  <a:lnTo>
                    <a:pt x="2244970" y="2199212"/>
                  </a:lnTo>
                  <a:lnTo>
                    <a:pt x="2247889" y="2152217"/>
                  </a:lnTo>
                  <a:lnTo>
                    <a:pt x="2247889" y="374658"/>
                  </a:lnTo>
                  <a:lnTo>
                    <a:pt x="2244970" y="327662"/>
                  </a:lnTo>
                  <a:lnTo>
                    <a:pt x="2236446" y="282409"/>
                  </a:lnTo>
                  <a:lnTo>
                    <a:pt x="2222669" y="239248"/>
                  </a:lnTo>
                  <a:lnTo>
                    <a:pt x="2203989" y="198531"/>
                  </a:lnTo>
                  <a:lnTo>
                    <a:pt x="2180757" y="160609"/>
                  </a:lnTo>
                  <a:lnTo>
                    <a:pt x="2153323" y="125834"/>
                  </a:lnTo>
                  <a:lnTo>
                    <a:pt x="2122040" y="94556"/>
                  </a:lnTo>
                  <a:lnTo>
                    <a:pt x="2087258" y="67127"/>
                  </a:lnTo>
                  <a:lnTo>
                    <a:pt x="2049327" y="43897"/>
                  </a:lnTo>
                  <a:lnTo>
                    <a:pt x="2008598" y="25219"/>
                  </a:lnTo>
                  <a:lnTo>
                    <a:pt x="1965423" y="11442"/>
                  </a:lnTo>
                  <a:lnTo>
                    <a:pt x="1920152" y="2919"/>
                  </a:lnTo>
                  <a:lnTo>
                    <a:pt x="1873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82620" y="6416370"/>
              <a:ext cx="2247900" cy="2527300"/>
            </a:xfrm>
            <a:custGeom>
              <a:avLst/>
              <a:gdLst/>
              <a:ahLst/>
              <a:cxnLst/>
              <a:rect l="l" t="t" r="r" b="b"/>
              <a:pathLst>
                <a:path w="2247900" h="2527300">
                  <a:moveTo>
                    <a:pt x="1873207" y="0"/>
                  </a:moveTo>
                  <a:lnTo>
                    <a:pt x="1920203" y="2919"/>
                  </a:lnTo>
                  <a:lnTo>
                    <a:pt x="1965456" y="11442"/>
                  </a:lnTo>
                  <a:lnTo>
                    <a:pt x="2008616" y="25218"/>
                  </a:lnTo>
                  <a:lnTo>
                    <a:pt x="2049332" y="43896"/>
                  </a:lnTo>
                  <a:lnTo>
                    <a:pt x="2087253" y="67124"/>
                  </a:lnTo>
                  <a:lnTo>
                    <a:pt x="2122028" y="94553"/>
                  </a:lnTo>
                  <a:lnTo>
                    <a:pt x="2153305" y="125830"/>
                  </a:lnTo>
                  <a:lnTo>
                    <a:pt x="2180733" y="160604"/>
                  </a:lnTo>
                  <a:lnTo>
                    <a:pt x="2203962" y="198525"/>
                  </a:lnTo>
                  <a:lnTo>
                    <a:pt x="2222640" y="239241"/>
                  </a:lnTo>
                  <a:lnTo>
                    <a:pt x="2236416" y="282401"/>
                  </a:lnTo>
                  <a:lnTo>
                    <a:pt x="2244939" y="327655"/>
                  </a:lnTo>
                  <a:lnTo>
                    <a:pt x="2247858" y="374650"/>
                  </a:lnTo>
                  <a:lnTo>
                    <a:pt x="2247858" y="2152210"/>
                  </a:lnTo>
                  <a:lnTo>
                    <a:pt x="2244939" y="2199205"/>
                  </a:lnTo>
                  <a:lnTo>
                    <a:pt x="2236416" y="2244458"/>
                  </a:lnTo>
                  <a:lnTo>
                    <a:pt x="2222640" y="2287618"/>
                  </a:lnTo>
                  <a:lnTo>
                    <a:pt x="2203962" y="2328334"/>
                  </a:lnTo>
                  <a:lnTo>
                    <a:pt x="2180733" y="2366255"/>
                  </a:lnTo>
                  <a:lnTo>
                    <a:pt x="2153305" y="2401030"/>
                  </a:lnTo>
                  <a:lnTo>
                    <a:pt x="2122028" y="2432307"/>
                  </a:lnTo>
                  <a:lnTo>
                    <a:pt x="2087253" y="2459736"/>
                  </a:lnTo>
                  <a:lnTo>
                    <a:pt x="2049332" y="2482965"/>
                  </a:lnTo>
                  <a:lnTo>
                    <a:pt x="2008616" y="2501643"/>
                  </a:lnTo>
                  <a:lnTo>
                    <a:pt x="1965456" y="2515419"/>
                  </a:lnTo>
                  <a:lnTo>
                    <a:pt x="1920203" y="2523942"/>
                  </a:lnTo>
                  <a:lnTo>
                    <a:pt x="1873207" y="2526862"/>
                  </a:lnTo>
                  <a:lnTo>
                    <a:pt x="374651" y="2526862"/>
                  </a:lnTo>
                  <a:lnTo>
                    <a:pt x="327656" y="2523942"/>
                  </a:lnTo>
                  <a:lnTo>
                    <a:pt x="282403" y="2515419"/>
                  </a:lnTo>
                  <a:lnTo>
                    <a:pt x="239243" y="2501643"/>
                  </a:lnTo>
                  <a:lnTo>
                    <a:pt x="198527" y="2482965"/>
                  </a:lnTo>
                  <a:lnTo>
                    <a:pt x="160606" y="2459736"/>
                  </a:lnTo>
                  <a:lnTo>
                    <a:pt x="125831" y="2432307"/>
                  </a:lnTo>
                  <a:lnTo>
                    <a:pt x="94554" y="2401030"/>
                  </a:lnTo>
                  <a:lnTo>
                    <a:pt x="67125" y="2366255"/>
                  </a:lnTo>
                  <a:lnTo>
                    <a:pt x="43896" y="2328334"/>
                  </a:lnTo>
                  <a:lnTo>
                    <a:pt x="25218" y="2287618"/>
                  </a:lnTo>
                  <a:lnTo>
                    <a:pt x="11442" y="2244458"/>
                  </a:lnTo>
                  <a:lnTo>
                    <a:pt x="2919" y="2199205"/>
                  </a:lnTo>
                  <a:lnTo>
                    <a:pt x="0" y="2152210"/>
                  </a:lnTo>
                  <a:lnTo>
                    <a:pt x="0" y="374650"/>
                  </a:lnTo>
                  <a:lnTo>
                    <a:pt x="2919" y="327655"/>
                  </a:lnTo>
                  <a:lnTo>
                    <a:pt x="11442" y="282401"/>
                  </a:lnTo>
                  <a:lnTo>
                    <a:pt x="25218" y="239241"/>
                  </a:lnTo>
                  <a:lnTo>
                    <a:pt x="43896" y="198525"/>
                  </a:lnTo>
                  <a:lnTo>
                    <a:pt x="67125" y="160604"/>
                  </a:lnTo>
                  <a:lnTo>
                    <a:pt x="94554" y="125830"/>
                  </a:lnTo>
                  <a:lnTo>
                    <a:pt x="125831" y="94553"/>
                  </a:lnTo>
                  <a:lnTo>
                    <a:pt x="160606" y="67124"/>
                  </a:lnTo>
                  <a:lnTo>
                    <a:pt x="198527" y="43896"/>
                  </a:lnTo>
                  <a:lnTo>
                    <a:pt x="239243" y="25218"/>
                  </a:lnTo>
                  <a:lnTo>
                    <a:pt x="282403" y="11442"/>
                  </a:lnTo>
                  <a:lnTo>
                    <a:pt x="327656" y="2919"/>
                  </a:lnTo>
                  <a:lnTo>
                    <a:pt x="374651" y="0"/>
                  </a:lnTo>
                  <a:lnTo>
                    <a:pt x="1873207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266902" y="9166088"/>
            <a:ext cx="1003300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 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B</a:t>
            </a:r>
            <a:endParaRPr sz="2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34728" y="8143605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svcC</a:t>
            </a:r>
            <a:endParaRPr sz="2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30854" y="6738025"/>
            <a:ext cx="181356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805168" y="6983986"/>
            <a:ext cx="5095875" cy="1108075"/>
            <a:chOff x="10805168" y="6983986"/>
            <a:chExt cx="5095875" cy="1108075"/>
          </a:xfrm>
        </p:grpSpPr>
        <p:sp>
          <p:nvSpPr>
            <p:cNvPr id="38" name="object 38"/>
            <p:cNvSpPr/>
            <p:nvPr/>
          </p:nvSpPr>
          <p:spPr>
            <a:xfrm>
              <a:off x="15837872" y="7353888"/>
              <a:ext cx="12065" cy="716915"/>
            </a:xfrm>
            <a:custGeom>
              <a:avLst/>
              <a:gdLst/>
              <a:ahLst/>
              <a:cxnLst/>
              <a:rect l="l" t="t" r="r" b="b"/>
              <a:pathLst>
                <a:path w="12065" h="716915">
                  <a:moveTo>
                    <a:pt x="0" y="0"/>
                  </a:moveTo>
                  <a:lnTo>
                    <a:pt x="11746" y="716606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786850" y="7332960"/>
              <a:ext cx="114300" cy="758825"/>
            </a:xfrm>
            <a:custGeom>
              <a:avLst/>
              <a:gdLst/>
              <a:ahLst/>
              <a:cxnLst/>
              <a:rect l="l" t="t" r="r" b="b"/>
              <a:pathLst>
                <a:path w="114300" h="758825">
                  <a:moveTo>
                    <a:pt x="104698" y="103835"/>
                  </a:moveTo>
                  <a:lnTo>
                    <a:pt x="50673" y="0"/>
                  </a:lnTo>
                  <a:lnTo>
                    <a:pt x="0" y="105549"/>
                  </a:lnTo>
                  <a:lnTo>
                    <a:pt x="51612" y="62814"/>
                  </a:lnTo>
                  <a:lnTo>
                    <a:pt x="104698" y="103835"/>
                  </a:lnTo>
                  <a:close/>
                </a:path>
                <a:path w="114300" h="758825">
                  <a:moveTo>
                    <a:pt x="113703" y="652932"/>
                  </a:moveTo>
                  <a:lnTo>
                    <a:pt x="61976" y="695655"/>
                  </a:lnTo>
                  <a:lnTo>
                    <a:pt x="9004" y="654646"/>
                  </a:lnTo>
                  <a:lnTo>
                    <a:pt x="63030" y="758482"/>
                  </a:lnTo>
                  <a:lnTo>
                    <a:pt x="113703" y="652932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809094" y="7035912"/>
              <a:ext cx="4100829" cy="20955"/>
            </a:xfrm>
            <a:custGeom>
              <a:avLst/>
              <a:gdLst/>
              <a:ahLst/>
              <a:cxnLst/>
              <a:rect l="l" t="t" r="r" b="b"/>
              <a:pathLst>
                <a:path w="4100830" h="20954">
                  <a:moveTo>
                    <a:pt x="0" y="20835"/>
                  </a:moveTo>
                  <a:lnTo>
                    <a:pt x="4100659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825726" y="6983986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0" y="0"/>
                  </a:moveTo>
                  <a:lnTo>
                    <a:pt x="42197" y="52134"/>
                  </a:lnTo>
                  <a:lnTo>
                    <a:pt x="523" y="104708"/>
                  </a:lnTo>
                  <a:lnTo>
                    <a:pt x="105022" y="51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5201915" y="9144822"/>
            <a:ext cx="1003300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 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C</a:t>
            </a:r>
            <a:endParaRPr sz="2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67801" y="5813730"/>
            <a:ext cx="2428240" cy="10668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ct val="80600"/>
              </a:lnSpc>
              <a:spcBef>
                <a:spcPts val="740"/>
              </a:spcBef>
            </a:pPr>
            <a:r>
              <a:rPr sz="2600" spc="15" dirty="0">
                <a:solidFill>
                  <a:srgbClr val="0F3659"/>
                </a:solidFill>
                <a:latin typeface="Arial"/>
                <a:cs typeface="Arial"/>
              </a:rPr>
              <a:t>Timeout:</a:t>
            </a:r>
            <a:r>
              <a:rPr sz="2600" spc="-5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0F3659"/>
                </a:solidFill>
                <a:latin typeface="Arial"/>
                <a:cs typeface="Arial"/>
              </a:rPr>
              <a:t>100ms  </a:t>
            </a:r>
            <a:r>
              <a:rPr sz="2600" spc="15" dirty="0">
                <a:solidFill>
                  <a:srgbClr val="0F3659"/>
                </a:solidFill>
                <a:latin typeface="Arial"/>
                <a:cs typeface="Arial"/>
              </a:rPr>
              <a:t>Retries: </a:t>
            </a:r>
            <a:r>
              <a:rPr sz="2600" spc="20" dirty="0">
                <a:solidFill>
                  <a:srgbClr val="0F3659"/>
                </a:solidFill>
                <a:latin typeface="Arial"/>
                <a:cs typeface="Arial"/>
              </a:rPr>
              <a:t>3  </a:t>
            </a:r>
            <a:r>
              <a:rPr sz="2600" b="1" spc="15" dirty="0">
                <a:solidFill>
                  <a:srgbClr val="980000"/>
                </a:solidFill>
                <a:latin typeface="Arial"/>
                <a:cs typeface="Arial"/>
              </a:rPr>
              <a:t>300ms</a:t>
            </a:r>
            <a:endParaRPr sz="2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275019" y="5933977"/>
            <a:ext cx="2428240" cy="10668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ct val="80600"/>
              </a:lnSpc>
              <a:spcBef>
                <a:spcPts val="740"/>
              </a:spcBef>
            </a:pPr>
            <a:r>
              <a:rPr sz="2600" spc="15" dirty="0">
                <a:solidFill>
                  <a:srgbClr val="0F3659"/>
                </a:solidFill>
                <a:latin typeface="Arial"/>
                <a:cs typeface="Arial"/>
              </a:rPr>
              <a:t>Timeout:</a:t>
            </a:r>
            <a:r>
              <a:rPr sz="2600" spc="-5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600" spc="20" dirty="0">
                <a:solidFill>
                  <a:srgbClr val="0F3659"/>
                </a:solidFill>
                <a:latin typeface="Arial"/>
                <a:cs typeface="Arial"/>
              </a:rPr>
              <a:t>200ms  </a:t>
            </a:r>
            <a:r>
              <a:rPr sz="2600" spc="15" dirty="0">
                <a:solidFill>
                  <a:srgbClr val="0F3659"/>
                </a:solidFill>
                <a:latin typeface="Arial"/>
                <a:cs typeface="Arial"/>
              </a:rPr>
              <a:t>Retries: </a:t>
            </a:r>
            <a:r>
              <a:rPr sz="2600" spc="20" dirty="0">
                <a:solidFill>
                  <a:srgbClr val="0F3659"/>
                </a:solidFill>
                <a:latin typeface="Arial"/>
                <a:cs typeface="Arial"/>
              </a:rPr>
              <a:t>2  </a:t>
            </a:r>
            <a:r>
              <a:rPr sz="2600" b="1" spc="15" dirty="0">
                <a:solidFill>
                  <a:srgbClr val="980000"/>
                </a:solidFill>
                <a:latin typeface="Arial"/>
                <a:cs typeface="Arial"/>
              </a:rPr>
              <a:t>400ms</a:t>
            </a:r>
            <a:endParaRPr sz="26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685306" y="239155"/>
            <a:ext cx="5994400" cy="1756410"/>
          </a:xfrm>
          <a:prstGeom prst="rect">
            <a:avLst/>
          </a:prstGeom>
          <a:solidFill>
            <a:srgbClr val="305274"/>
          </a:solidFill>
        </p:spPr>
        <p:txBody>
          <a:bodyPr vert="horz" wrap="square" lIns="0" tIns="50038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3940"/>
              </a:spcBef>
              <a:tabLst>
                <a:tab pos="3051810" algn="l"/>
              </a:tabLst>
            </a:pPr>
            <a:r>
              <a:rPr sz="4950" b="0" spc="-150" dirty="0">
                <a:latin typeface="Arial"/>
                <a:cs typeface="Arial"/>
              </a:rPr>
              <a:t>Resiliency	</a:t>
            </a:r>
            <a:r>
              <a:rPr sz="4950" b="0" spc="-110" dirty="0">
                <a:latin typeface="Arial"/>
                <a:cs typeface="Arial"/>
              </a:rPr>
              <a:t>Testing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874896"/>
            <a:ext cx="5814060" cy="84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270"/>
              </a:lnSpc>
            </a:pPr>
            <a:r>
              <a:rPr sz="5450" spc="-5" dirty="0">
                <a:solidFill>
                  <a:srgbClr val="325C80"/>
                </a:solidFill>
                <a:latin typeface="Carlito"/>
                <a:cs typeface="Carlito"/>
              </a:rPr>
              <a:t>Slide Title </a:t>
            </a:r>
            <a:r>
              <a:rPr sz="5450" spc="-10" dirty="0">
                <a:solidFill>
                  <a:srgbClr val="325C80"/>
                </a:solidFill>
                <a:latin typeface="Carlito"/>
                <a:cs typeface="Carlito"/>
              </a:rPr>
              <a:t>Goes</a:t>
            </a:r>
            <a:r>
              <a:rPr sz="5450" spc="-60" dirty="0">
                <a:solidFill>
                  <a:srgbClr val="325C80"/>
                </a:solidFill>
                <a:latin typeface="Carlito"/>
                <a:cs typeface="Carlito"/>
              </a:rPr>
              <a:t> </a:t>
            </a:r>
            <a:r>
              <a:rPr sz="5450" spc="-10" dirty="0">
                <a:solidFill>
                  <a:srgbClr val="325C80"/>
                </a:solidFill>
                <a:latin typeface="Carlito"/>
                <a:cs typeface="Carlito"/>
              </a:rPr>
              <a:t>Here</a:t>
            </a:r>
            <a:endParaRPr sz="54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0970" y="2693123"/>
            <a:ext cx="18165445" cy="2038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35"/>
              </a:spcBef>
            </a:pP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Twelve-factor </a:t>
            </a:r>
            <a:r>
              <a:rPr sz="2400" spc="65" dirty="0">
                <a:solidFill>
                  <a:srgbClr val="152835"/>
                </a:solidFill>
                <a:latin typeface="Arial"/>
                <a:cs typeface="Arial"/>
              </a:rPr>
              <a:t>apps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make a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strong </a:t>
            </a:r>
            <a:r>
              <a:rPr sz="2400" spc="35" dirty="0">
                <a:solidFill>
                  <a:srgbClr val="152835"/>
                </a:solidFill>
                <a:latin typeface="Arial"/>
                <a:cs typeface="Arial"/>
              </a:rPr>
              <a:t>case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for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designing and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implementing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your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microservices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for failure. </a:t>
            </a:r>
            <a:r>
              <a:rPr sz="2400" spc="-35" dirty="0">
                <a:solidFill>
                  <a:srgbClr val="152835"/>
                </a:solidFill>
                <a:latin typeface="Arial"/>
                <a:cs typeface="Arial"/>
              </a:rPr>
              <a:t>What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that means is with the  </a:t>
            </a:r>
            <a:r>
              <a:rPr sz="2400" spc="10" dirty="0">
                <a:solidFill>
                  <a:srgbClr val="152835"/>
                </a:solidFill>
                <a:latin typeface="Arial"/>
                <a:cs typeface="Arial"/>
              </a:rPr>
              <a:t>proliferation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of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microservices,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failure is </a:t>
            </a:r>
            <a:r>
              <a:rPr sz="2400" spc="10" dirty="0">
                <a:solidFill>
                  <a:srgbClr val="152835"/>
                </a:solidFill>
                <a:latin typeface="Arial"/>
                <a:cs typeface="Arial"/>
              </a:rPr>
              <a:t>inevitable,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and </a:t>
            </a:r>
            <a:r>
              <a:rPr sz="2400" spc="30" dirty="0">
                <a:solidFill>
                  <a:srgbClr val="152835"/>
                </a:solidFill>
                <a:latin typeface="Arial"/>
                <a:cs typeface="Arial"/>
              </a:rPr>
              <a:t>applications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should </a:t>
            </a:r>
            <a:r>
              <a:rPr sz="2400" spc="65" dirty="0">
                <a:solidFill>
                  <a:srgbClr val="152835"/>
                </a:solidFill>
                <a:latin typeface="Arial"/>
                <a:cs typeface="Arial"/>
              </a:rPr>
              <a:t>be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fault-tolerant. Istio, a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service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mesh,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can </a:t>
            </a:r>
            <a:r>
              <a:rPr sz="2400" spc="30" dirty="0">
                <a:solidFill>
                  <a:srgbClr val="152835"/>
                </a:solidFill>
                <a:latin typeface="Arial"/>
                <a:cs typeface="Arial"/>
              </a:rPr>
              <a:t>help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make</a:t>
            </a:r>
            <a:r>
              <a:rPr sz="2400" spc="-12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your 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microservices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resilient without </a:t>
            </a:r>
            <a:r>
              <a:rPr sz="2400" spc="50" dirty="0">
                <a:solidFill>
                  <a:srgbClr val="152835"/>
                </a:solidFill>
                <a:latin typeface="Arial"/>
                <a:cs typeface="Arial"/>
              </a:rPr>
              <a:t>changing </a:t>
            </a:r>
            <a:r>
              <a:rPr sz="2400" spc="35" dirty="0">
                <a:solidFill>
                  <a:srgbClr val="152835"/>
                </a:solidFill>
                <a:latin typeface="Arial"/>
                <a:cs typeface="Arial"/>
              </a:rPr>
              <a:t>application</a:t>
            </a:r>
            <a:r>
              <a:rPr sz="2400" spc="-7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152835"/>
                </a:solidFill>
                <a:latin typeface="Arial"/>
                <a:cs typeface="Arial"/>
              </a:rPr>
              <a:t>code.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Arial"/>
              <a:cs typeface="Arial"/>
            </a:endParaRPr>
          </a:p>
          <a:p>
            <a:pPr marL="12700" marR="6624320">
              <a:lnSpc>
                <a:spcPct val="100000"/>
              </a:lnSpc>
            </a:pPr>
            <a:r>
              <a:rPr sz="1850" i="1" spc="20" dirty="0">
                <a:solidFill>
                  <a:srgbClr val="152835"/>
                </a:solidFill>
                <a:latin typeface="Arial"/>
                <a:cs typeface="Arial"/>
              </a:rPr>
              <a:t>Developer </a:t>
            </a:r>
            <a:r>
              <a:rPr sz="1850" i="1" spc="-10" dirty="0">
                <a:solidFill>
                  <a:srgbClr val="152835"/>
                </a:solidFill>
                <a:latin typeface="Arial"/>
                <a:cs typeface="Arial"/>
              </a:rPr>
              <a:t>Works </a:t>
            </a:r>
            <a:r>
              <a:rPr sz="1850" i="1" spc="30" dirty="0">
                <a:solidFill>
                  <a:srgbClr val="152835"/>
                </a:solidFill>
                <a:latin typeface="Arial"/>
                <a:cs typeface="Arial"/>
              </a:rPr>
              <a:t>Code: </a:t>
            </a:r>
            <a:r>
              <a:rPr sz="1850" i="1" u="sng" spc="1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https://developer.ibm.com/code/journey/make-java-microservices-resilient-with-istio/ </a:t>
            </a:r>
            <a:r>
              <a:rPr sz="1850" i="1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50" i="1" spc="20" dirty="0">
                <a:solidFill>
                  <a:srgbClr val="152835"/>
                </a:solidFill>
                <a:latin typeface="Arial"/>
                <a:cs typeface="Arial"/>
              </a:rPr>
              <a:t>Github:</a:t>
            </a:r>
            <a:r>
              <a:rPr sz="1850" i="1" spc="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1850" i="1" u="sng" spc="1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https://github.com/IBM/resilient-java-microservices-with-istio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66025" y="87820"/>
            <a:ext cx="17722215" cy="1179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50" dirty="0">
                <a:latin typeface="Carlito"/>
                <a:cs typeface="Carlito"/>
              </a:rPr>
              <a:t>Developer</a:t>
            </a:r>
            <a:r>
              <a:rPr sz="2950" spc="325" dirty="0">
                <a:latin typeface="Carlito"/>
                <a:cs typeface="Carlito"/>
              </a:rPr>
              <a:t> </a:t>
            </a:r>
            <a:r>
              <a:rPr sz="2950" spc="145" dirty="0">
                <a:latin typeface="Carlito"/>
                <a:cs typeface="Carlito"/>
              </a:rPr>
              <a:t>Journey:</a:t>
            </a:r>
            <a:endParaRPr sz="29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600" spc="210" dirty="0">
                <a:latin typeface="Carlito"/>
                <a:cs typeface="Carlito"/>
              </a:rPr>
              <a:t>Leverage</a:t>
            </a:r>
            <a:r>
              <a:rPr sz="4600" spc="484" dirty="0">
                <a:latin typeface="Carlito"/>
                <a:cs typeface="Carlito"/>
              </a:rPr>
              <a:t> </a:t>
            </a:r>
            <a:r>
              <a:rPr sz="4600" spc="140" dirty="0">
                <a:latin typeface="Carlito"/>
                <a:cs typeface="Carlito"/>
              </a:rPr>
              <a:t>Istio</a:t>
            </a:r>
            <a:r>
              <a:rPr sz="4600" spc="484" dirty="0">
                <a:latin typeface="Carlito"/>
                <a:cs typeface="Carlito"/>
              </a:rPr>
              <a:t> </a:t>
            </a:r>
            <a:r>
              <a:rPr sz="4600" spc="125" dirty="0">
                <a:latin typeface="Carlito"/>
                <a:cs typeface="Carlito"/>
              </a:rPr>
              <a:t>to</a:t>
            </a:r>
            <a:r>
              <a:rPr sz="4600" spc="484" dirty="0">
                <a:latin typeface="Carlito"/>
                <a:cs typeface="Carlito"/>
              </a:rPr>
              <a:t> </a:t>
            </a:r>
            <a:r>
              <a:rPr sz="4600" spc="200" dirty="0">
                <a:latin typeface="Carlito"/>
                <a:cs typeface="Carlito"/>
              </a:rPr>
              <a:t>create</a:t>
            </a:r>
            <a:r>
              <a:rPr sz="4600" spc="484" dirty="0">
                <a:latin typeface="Carlito"/>
                <a:cs typeface="Carlito"/>
              </a:rPr>
              <a:t> </a:t>
            </a:r>
            <a:r>
              <a:rPr sz="4600" spc="215" dirty="0">
                <a:latin typeface="Carlito"/>
                <a:cs typeface="Carlito"/>
              </a:rPr>
              <a:t>resilient</a:t>
            </a:r>
            <a:r>
              <a:rPr sz="4600" spc="484" dirty="0">
                <a:latin typeface="Carlito"/>
                <a:cs typeface="Carlito"/>
              </a:rPr>
              <a:t> </a:t>
            </a:r>
            <a:r>
              <a:rPr sz="4600" spc="165" dirty="0">
                <a:latin typeface="Carlito"/>
                <a:cs typeface="Carlito"/>
              </a:rPr>
              <a:t>and</a:t>
            </a:r>
            <a:r>
              <a:rPr sz="4600" spc="484" dirty="0">
                <a:latin typeface="Carlito"/>
                <a:cs typeface="Carlito"/>
              </a:rPr>
              <a:t> </a:t>
            </a:r>
            <a:r>
              <a:rPr sz="4600" spc="195" dirty="0">
                <a:latin typeface="Carlito"/>
                <a:cs typeface="Carlito"/>
              </a:rPr>
              <a:t>fault</a:t>
            </a:r>
            <a:r>
              <a:rPr sz="4600" spc="484" dirty="0">
                <a:latin typeface="Carlito"/>
                <a:cs typeface="Carlito"/>
              </a:rPr>
              <a:t> </a:t>
            </a:r>
            <a:r>
              <a:rPr sz="4600" spc="210" dirty="0">
                <a:latin typeface="Carlito"/>
                <a:cs typeface="Carlito"/>
              </a:rPr>
              <a:t>tolerant</a:t>
            </a:r>
            <a:r>
              <a:rPr sz="4600" spc="484" dirty="0">
                <a:latin typeface="Carlito"/>
                <a:cs typeface="Carlito"/>
              </a:rPr>
              <a:t> </a:t>
            </a:r>
            <a:r>
              <a:rPr sz="4600" spc="225" dirty="0">
                <a:latin typeface="Carlito"/>
                <a:cs typeface="Carlito"/>
              </a:rPr>
              <a:t>Microservices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95853" y="4723418"/>
            <a:ext cx="13269753" cy="6585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5059" y="10788636"/>
            <a:ext cx="3767612" cy="39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3344" y="10810437"/>
            <a:ext cx="1097652" cy="36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2590863"/>
            <a:ext cx="9123045" cy="2593340"/>
            <a:chOff x="0" y="2590863"/>
            <a:chExt cx="9123045" cy="2593340"/>
          </a:xfrm>
        </p:grpSpPr>
        <p:sp>
          <p:nvSpPr>
            <p:cNvPr id="5" name="object 5"/>
            <p:cNvSpPr/>
            <p:nvPr/>
          </p:nvSpPr>
          <p:spPr>
            <a:xfrm>
              <a:off x="0" y="3327773"/>
              <a:ext cx="1392198" cy="18560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7738" y="2590863"/>
              <a:ext cx="1925320" cy="614045"/>
            </a:xfrm>
            <a:custGeom>
              <a:avLst/>
              <a:gdLst/>
              <a:ahLst/>
              <a:cxnLst/>
              <a:rect l="l" t="t" r="r" b="b"/>
              <a:pathLst>
                <a:path w="1925320" h="614044">
                  <a:moveTo>
                    <a:pt x="1615280" y="0"/>
                  </a:moveTo>
                  <a:lnTo>
                    <a:pt x="309686" y="0"/>
                  </a:lnTo>
                  <a:lnTo>
                    <a:pt x="263924" y="3328"/>
                  </a:lnTo>
                  <a:lnTo>
                    <a:pt x="220246" y="12996"/>
                  </a:lnTo>
                  <a:lnTo>
                    <a:pt x="179132" y="28529"/>
                  </a:lnTo>
                  <a:lnTo>
                    <a:pt x="141060" y="49453"/>
                  </a:lnTo>
                  <a:lnTo>
                    <a:pt x="106511" y="75292"/>
                  </a:lnTo>
                  <a:lnTo>
                    <a:pt x="75962" y="105572"/>
                  </a:lnTo>
                  <a:lnTo>
                    <a:pt x="49893" y="139818"/>
                  </a:lnTo>
                  <a:lnTo>
                    <a:pt x="28783" y="177554"/>
                  </a:lnTo>
                  <a:lnTo>
                    <a:pt x="13112" y="218308"/>
                  </a:lnTo>
                  <a:lnTo>
                    <a:pt x="3357" y="261602"/>
                  </a:lnTo>
                  <a:lnTo>
                    <a:pt x="0" y="306964"/>
                  </a:lnTo>
                  <a:lnTo>
                    <a:pt x="3357" y="352323"/>
                  </a:lnTo>
                  <a:lnTo>
                    <a:pt x="13112" y="395616"/>
                  </a:lnTo>
                  <a:lnTo>
                    <a:pt x="28783" y="436369"/>
                  </a:lnTo>
                  <a:lnTo>
                    <a:pt x="49893" y="474106"/>
                  </a:lnTo>
                  <a:lnTo>
                    <a:pt x="75962" y="508352"/>
                  </a:lnTo>
                  <a:lnTo>
                    <a:pt x="106511" y="538632"/>
                  </a:lnTo>
                  <a:lnTo>
                    <a:pt x="141060" y="564473"/>
                  </a:lnTo>
                  <a:lnTo>
                    <a:pt x="179132" y="585397"/>
                  </a:lnTo>
                  <a:lnTo>
                    <a:pt x="220246" y="600931"/>
                  </a:lnTo>
                  <a:lnTo>
                    <a:pt x="263924" y="610600"/>
                  </a:lnTo>
                  <a:lnTo>
                    <a:pt x="309686" y="613928"/>
                  </a:lnTo>
                  <a:lnTo>
                    <a:pt x="1615280" y="613928"/>
                  </a:lnTo>
                  <a:lnTo>
                    <a:pt x="1661043" y="610600"/>
                  </a:lnTo>
                  <a:lnTo>
                    <a:pt x="1704720" y="600931"/>
                  </a:lnTo>
                  <a:lnTo>
                    <a:pt x="1745835" y="585397"/>
                  </a:lnTo>
                  <a:lnTo>
                    <a:pt x="1783906" y="564473"/>
                  </a:lnTo>
                  <a:lnTo>
                    <a:pt x="1818456" y="538632"/>
                  </a:lnTo>
                  <a:lnTo>
                    <a:pt x="1849005" y="508352"/>
                  </a:lnTo>
                  <a:lnTo>
                    <a:pt x="1875074" y="474106"/>
                  </a:lnTo>
                  <a:lnTo>
                    <a:pt x="1896183" y="436369"/>
                  </a:lnTo>
                  <a:lnTo>
                    <a:pt x="1911855" y="395616"/>
                  </a:lnTo>
                  <a:lnTo>
                    <a:pt x="1921609" y="352323"/>
                  </a:lnTo>
                  <a:lnTo>
                    <a:pt x="1924967" y="306964"/>
                  </a:lnTo>
                  <a:lnTo>
                    <a:pt x="1921609" y="261602"/>
                  </a:lnTo>
                  <a:lnTo>
                    <a:pt x="1911855" y="218308"/>
                  </a:lnTo>
                  <a:lnTo>
                    <a:pt x="1896183" y="177554"/>
                  </a:lnTo>
                  <a:lnTo>
                    <a:pt x="1875074" y="139818"/>
                  </a:lnTo>
                  <a:lnTo>
                    <a:pt x="1849005" y="105572"/>
                  </a:lnTo>
                  <a:lnTo>
                    <a:pt x="1818456" y="75292"/>
                  </a:lnTo>
                  <a:lnTo>
                    <a:pt x="1783906" y="49453"/>
                  </a:lnTo>
                  <a:lnTo>
                    <a:pt x="1745835" y="28529"/>
                  </a:lnTo>
                  <a:lnTo>
                    <a:pt x="1704720" y="12996"/>
                  </a:lnTo>
                  <a:lnTo>
                    <a:pt x="1661043" y="3328"/>
                  </a:lnTo>
                  <a:lnTo>
                    <a:pt x="1615280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1830" y="388469"/>
            <a:ext cx="18917285" cy="440055"/>
          </a:xfrm>
          <a:prstGeom prst="rect">
            <a:avLst/>
          </a:prstGeom>
          <a:solidFill>
            <a:srgbClr val="305274"/>
          </a:solidFill>
        </p:spPr>
        <p:txBody>
          <a:bodyPr vert="horz" wrap="square" lIns="0" tIns="2349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85"/>
              </a:spcBef>
            </a:pPr>
            <a:r>
              <a:rPr sz="2600" b="0" spc="-65" dirty="0">
                <a:latin typeface="Arial"/>
                <a:cs typeface="Arial"/>
              </a:rPr>
              <a:t>Resilient </a:t>
            </a:r>
            <a:r>
              <a:rPr sz="2600" b="0" spc="-35" dirty="0">
                <a:latin typeface="Arial"/>
                <a:cs typeface="Arial"/>
              </a:rPr>
              <a:t>Microservices </a:t>
            </a:r>
            <a:r>
              <a:rPr sz="2600" b="0" dirty="0">
                <a:latin typeface="Arial"/>
                <a:cs typeface="Arial"/>
              </a:rPr>
              <a:t>with</a:t>
            </a:r>
            <a:r>
              <a:rPr sz="2600" b="0" spc="130" dirty="0">
                <a:latin typeface="Arial"/>
                <a:cs typeface="Arial"/>
              </a:rPr>
              <a:t> </a:t>
            </a:r>
            <a:r>
              <a:rPr sz="2600" b="0" spc="-40" dirty="0">
                <a:latin typeface="Arial"/>
                <a:cs typeface="Arial"/>
              </a:rPr>
              <a:t>Istio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4269" y="2385824"/>
            <a:ext cx="2273935" cy="1537335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  <a:spcBef>
                <a:spcPts val="5"/>
              </a:spcBef>
            </a:pP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speaker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96037" y="2031226"/>
            <a:ext cx="3409315" cy="2671445"/>
            <a:chOff x="6696037" y="2031226"/>
            <a:chExt cx="3409315" cy="2671445"/>
          </a:xfrm>
        </p:grpSpPr>
        <p:sp>
          <p:nvSpPr>
            <p:cNvPr id="10" name="object 10"/>
            <p:cNvSpPr/>
            <p:nvPr/>
          </p:nvSpPr>
          <p:spPr>
            <a:xfrm>
              <a:off x="6696037" y="2107496"/>
              <a:ext cx="2868258" cy="21314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38140" y="2129694"/>
              <a:ext cx="2785684" cy="20490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38140" y="2129694"/>
              <a:ext cx="2785745" cy="2049145"/>
            </a:xfrm>
            <a:custGeom>
              <a:avLst/>
              <a:gdLst/>
              <a:ahLst/>
              <a:cxnLst/>
              <a:rect l="l" t="t" r="r" b="b"/>
              <a:pathLst>
                <a:path w="2785745" h="2049145">
                  <a:moveTo>
                    <a:pt x="0" y="0"/>
                  </a:moveTo>
                  <a:lnTo>
                    <a:pt x="2785682" y="0"/>
                  </a:lnTo>
                  <a:lnTo>
                    <a:pt x="2785682" y="2049034"/>
                  </a:lnTo>
                  <a:lnTo>
                    <a:pt x="0" y="2049034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44762" y="3154218"/>
              <a:ext cx="549910" cy="1537970"/>
            </a:xfrm>
            <a:custGeom>
              <a:avLst/>
              <a:gdLst/>
              <a:ahLst/>
              <a:cxnLst/>
              <a:rect l="l" t="t" r="r" b="b"/>
              <a:pathLst>
                <a:path w="549909" h="1537970">
                  <a:moveTo>
                    <a:pt x="549663" y="1537743"/>
                  </a:moveTo>
                  <a:lnTo>
                    <a:pt x="549663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23825" y="3101853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08" y="0"/>
                  </a:moveTo>
                  <a:lnTo>
                    <a:pt x="0" y="52354"/>
                  </a:lnTo>
                  <a:lnTo>
                    <a:pt x="104708" y="104708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67302" y="2031226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80">
                  <a:moveTo>
                    <a:pt x="1036523" y="0"/>
                  </a:moveTo>
                  <a:lnTo>
                    <a:pt x="198726" y="0"/>
                  </a:lnTo>
                  <a:lnTo>
                    <a:pt x="145896" y="5527"/>
                  </a:lnTo>
                  <a:lnTo>
                    <a:pt x="98424" y="21125"/>
                  </a:lnTo>
                  <a:lnTo>
                    <a:pt x="58205" y="45319"/>
                  </a:lnTo>
                  <a:lnTo>
                    <a:pt x="27131" y="76634"/>
                  </a:lnTo>
                  <a:lnTo>
                    <a:pt x="7098" y="113595"/>
                  </a:lnTo>
                  <a:lnTo>
                    <a:pt x="0" y="154728"/>
                  </a:lnTo>
                  <a:lnTo>
                    <a:pt x="7098" y="195860"/>
                  </a:lnTo>
                  <a:lnTo>
                    <a:pt x="27131" y="232822"/>
                  </a:lnTo>
                  <a:lnTo>
                    <a:pt x="58205" y="264137"/>
                  </a:lnTo>
                  <a:lnTo>
                    <a:pt x="98424" y="288331"/>
                  </a:lnTo>
                  <a:lnTo>
                    <a:pt x="145896" y="303929"/>
                  </a:lnTo>
                  <a:lnTo>
                    <a:pt x="198726" y="309456"/>
                  </a:lnTo>
                  <a:lnTo>
                    <a:pt x="1036523" y="309456"/>
                  </a:lnTo>
                  <a:lnTo>
                    <a:pt x="1089353" y="303929"/>
                  </a:lnTo>
                  <a:lnTo>
                    <a:pt x="1136825" y="288331"/>
                  </a:lnTo>
                  <a:lnTo>
                    <a:pt x="1177045" y="264137"/>
                  </a:lnTo>
                  <a:lnTo>
                    <a:pt x="1208118" y="232822"/>
                  </a:lnTo>
                  <a:lnTo>
                    <a:pt x="1228151" y="195860"/>
                  </a:lnTo>
                  <a:lnTo>
                    <a:pt x="1235250" y="154728"/>
                  </a:lnTo>
                  <a:lnTo>
                    <a:pt x="1228151" y="113595"/>
                  </a:lnTo>
                  <a:lnTo>
                    <a:pt x="1208118" y="76634"/>
                  </a:lnTo>
                  <a:lnTo>
                    <a:pt x="1177045" y="45319"/>
                  </a:lnTo>
                  <a:lnTo>
                    <a:pt x="1136825" y="21125"/>
                  </a:lnTo>
                  <a:lnTo>
                    <a:pt x="1089353" y="5527"/>
                  </a:lnTo>
                  <a:lnTo>
                    <a:pt x="1036523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34980" y="2047603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79355" y="8444004"/>
            <a:ext cx="1925320" cy="614045"/>
          </a:xfrm>
          <a:custGeom>
            <a:avLst/>
            <a:gdLst/>
            <a:ahLst/>
            <a:cxnLst/>
            <a:rect l="l" t="t" r="r" b="b"/>
            <a:pathLst>
              <a:path w="1925320" h="614045">
                <a:moveTo>
                  <a:pt x="1615280" y="0"/>
                </a:moveTo>
                <a:lnTo>
                  <a:pt x="309686" y="0"/>
                </a:lnTo>
                <a:lnTo>
                  <a:pt x="263924" y="3328"/>
                </a:lnTo>
                <a:lnTo>
                  <a:pt x="220246" y="12996"/>
                </a:lnTo>
                <a:lnTo>
                  <a:pt x="179132" y="28529"/>
                </a:lnTo>
                <a:lnTo>
                  <a:pt x="141060" y="49453"/>
                </a:lnTo>
                <a:lnTo>
                  <a:pt x="106511" y="75292"/>
                </a:lnTo>
                <a:lnTo>
                  <a:pt x="75962" y="105572"/>
                </a:lnTo>
                <a:lnTo>
                  <a:pt x="49893" y="139818"/>
                </a:lnTo>
                <a:lnTo>
                  <a:pt x="28783" y="177554"/>
                </a:lnTo>
                <a:lnTo>
                  <a:pt x="13112" y="218308"/>
                </a:lnTo>
                <a:lnTo>
                  <a:pt x="3357" y="261602"/>
                </a:lnTo>
                <a:lnTo>
                  <a:pt x="0" y="306964"/>
                </a:lnTo>
                <a:lnTo>
                  <a:pt x="3357" y="352323"/>
                </a:lnTo>
                <a:lnTo>
                  <a:pt x="13112" y="395616"/>
                </a:lnTo>
                <a:lnTo>
                  <a:pt x="28783" y="436369"/>
                </a:lnTo>
                <a:lnTo>
                  <a:pt x="49893" y="474106"/>
                </a:lnTo>
                <a:lnTo>
                  <a:pt x="75962" y="508352"/>
                </a:lnTo>
                <a:lnTo>
                  <a:pt x="106511" y="538632"/>
                </a:lnTo>
                <a:lnTo>
                  <a:pt x="141060" y="564473"/>
                </a:lnTo>
                <a:lnTo>
                  <a:pt x="179132" y="585397"/>
                </a:lnTo>
                <a:lnTo>
                  <a:pt x="220246" y="600931"/>
                </a:lnTo>
                <a:lnTo>
                  <a:pt x="263924" y="610600"/>
                </a:lnTo>
                <a:lnTo>
                  <a:pt x="309686" y="613928"/>
                </a:lnTo>
                <a:lnTo>
                  <a:pt x="1615280" y="613928"/>
                </a:lnTo>
                <a:lnTo>
                  <a:pt x="1661045" y="610600"/>
                </a:lnTo>
                <a:lnTo>
                  <a:pt x="1704724" y="600931"/>
                </a:lnTo>
                <a:lnTo>
                  <a:pt x="1745839" y="585397"/>
                </a:lnTo>
                <a:lnTo>
                  <a:pt x="1783911" y="564473"/>
                </a:lnTo>
                <a:lnTo>
                  <a:pt x="1818460" y="538632"/>
                </a:lnTo>
                <a:lnTo>
                  <a:pt x="1849008" y="508352"/>
                </a:lnTo>
                <a:lnTo>
                  <a:pt x="1875076" y="474106"/>
                </a:lnTo>
                <a:lnTo>
                  <a:pt x="1896185" y="436369"/>
                </a:lnTo>
                <a:lnTo>
                  <a:pt x="1911856" y="395616"/>
                </a:lnTo>
                <a:lnTo>
                  <a:pt x="1921609" y="352323"/>
                </a:lnTo>
                <a:lnTo>
                  <a:pt x="1924967" y="306964"/>
                </a:lnTo>
                <a:lnTo>
                  <a:pt x="1921609" y="261602"/>
                </a:lnTo>
                <a:lnTo>
                  <a:pt x="1911856" y="218308"/>
                </a:lnTo>
                <a:lnTo>
                  <a:pt x="1896185" y="177554"/>
                </a:lnTo>
                <a:lnTo>
                  <a:pt x="1875076" y="139818"/>
                </a:lnTo>
                <a:lnTo>
                  <a:pt x="1849008" y="105572"/>
                </a:lnTo>
                <a:lnTo>
                  <a:pt x="1818460" y="75292"/>
                </a:lnTo>
                <a:lnTo>
                  <a:pt x="1783911" y="49453"/>
                </a:lnTo>
                <a:lnTo>
                  <a:pt x="1745839" y="28529"/>
                </a:lnTo>
                <a:lnTo>
                  <a:pt x="1704724" y="12996"/>
                </a:lnTo>
                <a:lnTo>
                  <a:pt x="1661045" y="3328"/>
                </a:lnTo>
                <a:lnTo>
                  <a:pt x="1615280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75885" y="8238964"/>
            <a:ext cx="2273935" cy="1537335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5"/>
              </a:spcBef>
            </a:pP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79527" y="7884367"/>
            <a:ext cx="3004820" cy="2207895"/>
            <a:chOff x="6579527" y="7884367"/>
            <a:chExt cx="3004820" cy="2207895"/>
          </a:xfrm>
        </p:grpSpPr>
        <p:sp>
          <p:nvSpPr>
            <p:cNvPr id="20" name="object 20"/>
            <p:cNvSpPr/>
            <p:nvPr/>
          </p:nvSpPr>
          <p:spPr>
            <a:xfrm>
              <a:off x="6579527" y="7960532"/>
              <a:ext cx="2868258" cy="2131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19756" y="7982835"/>
              <a:ext cx="2785684" cy="20490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19756" y="7982835"/>
              <a:ext cx="2785745" cy="2049145"/>
            </a:xfrm>
            <a:custGeom>
              <a:avLst/>
              <a:gdLst/>
              <a:ahLst/>
              <a:cxnLst/>
              <a:rect l="l" t="t" r="r" b="b"/>
              <a:pathLst>
                <a:path w="2785745" h="2049145">
                  <a:moveTo>
                    <a:pt x="0" y="0"/>
                  </a:moveTo>
                  <a:lnTo>
                    <a:pt x="2785682" y="0"/>
                  </a:lnTo>
                  <a:lnTo>
                    <a:pt x="2785682" y="2049035"/>
                  </a:lnTo>
                  <a:lnTo>
                    <a:pt x="0" y="2049035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48918" y="7884367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33" y="0"/>
                  </a:moveTo>
                  <a:lnTo>
                    <a:pt x="198726" y="0"/>
                  </a:lnTo>
                  <a:lnTo>
                    <a:pt x="145900" y="5527"/>
                  </a:lnTo>
                  <a:lnTo>
                    <a:pt x="98429" y="21125"/>
                  </a:lnTo>
                  <a:lnTo>
                    <a:pt x="58208" y="45319"/>
                  </a:lnTo>
                  <a:lnTo>
                    <a:pt x="27133" y="76634"/>
                  </a:lnTo>
                  <a:lnTo>
                    <a:pt x="7099" y="113595"/>
                  </a:lnTo>
                  <a:lnTo>
                    <a:pt x="0" y="154728"/>
                  </a:lnTo>
                  <a:lnTo>
                    <a:pt x="7099" y="195864"/>
                  </a:lnTo>
                  <a:lnTo>
                    <a:pt x="27133" y="232826"/>
                  </a:lnTo>
                  <a:lnTo>
                    <a:pt x="58208" y="264141"/>
                  </a:lnTo>
                  <a:lnTo>
                    <a:pt x="98429" y="288333"/>
                  </a:lnTo>
                  <a:lnTo>
                    <a:pt x="145900" y="303930"/>
                  </a:lnTo>
                  <a:lnTo>
                    <a:pt x="198726" y="309456"/>
                  </a:lnTo>
                  <a:lnTo>
                    <a:pt x="1036533" y="309456"/>
                  </a:lnTo>
                  <a:lnTo>
                    <a:pt x="1089359" y="303930"/>
                  </a:lnTo>
                  <a:lnTo>
                    <a:pt x="1136828" y="288333"/>
                  </a:lnTo>
                  <a:lnTo>
                    <a:pt x="1177046" y="264141"/>
                  </a:lnTo>
                  <a:lnTo>
                    <a:pt x="1208119" y="232826"/>
                  </a:lnTo>
                  <a:lnTo>
                    <a:pt x="1228151" y="195864"/>
                  </a:lnTo>
                  <a:lnTo>
                    <a:pt x="1235250" y="154728"/>
                  </a:lnTo>
                  <a:lnTo>
                    <a:pt x="1228151" y="113595"/>
                  </a:lnTo>
                  <a:lnTo>
                    <a:pt x="1208119" y="76634"/>
                  </a:lnTo>
                  <a:lnTo>
                    <a:pt x="1177046" y="45319"/>
                  </a:lnTo>
                  <a:lnTo>
                    <a:pt x="1136828" y="21125"/>
                  </a:lnTo>
                  <a:lnTo>
                    <a:pt x="1089359" y="5527"/>
                  </a:lnTo>
                  <a:lnTo>
                    <a:pt x="1036533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629306" y="7900744"/>
            <a:ext cx="6921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256380" y="2463192"/>
            <a:ext cx="1925320" cy="614045"/>
          </a:xfrm>
          <a:custGeom>
            <a:avLst/>
            <a:gdLst/>
            <a:ahLst/>
            <a:cxnLst/>
            <a:rect l="l" t="t" r="r" b="b"/>
            <a:pathLst>
              <a:path w="1925319" h="614044">
                <a:moveTo>
                  <a:pt x="1615343" y="0"/>
                </a:moveTo>
                <a:lnTo>
                  <a:pt x="309728" y="0"/>
                </a:lnTo>
                <a:lnTo>
                  <a:pt x="263951" y="3328"/>
                </a:lnTo>
                <a:lnTo>
                  <a:pt x="220261" y="12996"/>
                </a:lnTo>
                <a:lnTo>
                  <a:pt x="179139" y="28529"/>
                </a:lnTo>
                <a:lnTo>
                  <a:pt x="141062" y="49453"/>
                </a:lnTo>
                <a:lnTo>
                  <a:pt x="106509" y="75292"/>
                </a:lnTo>
                <a:lnTo>
                  <a:pt x="75959" y="105572"/>
                </a:lnTo>
                <a:lnTo>
                  <a:pt x="49890" y="139818"/>
                </a:lnTo>
                <a:lnTo>
                  <a:pt x="28781" y="177554"/>
                </a:lnTo>
                <a:lnTo>
                  <a:pt x="13110" y="218308"/>
                </a:lnTo>
                <a:lnTo>
                  <a:pt x="3357" y="261602"/>
                </a:lnTo>
                <a:lnTo>
                  <a:pt x="0" y="306964"/>
                </a:lnTo>
                <a:lnTo>
                  <a:pt x="3357" y="352323"/>
                </a:lnTo>
                <a:lnTo>
                  <a:pt x="13110" y="395615"/>
                </a:lnTo>
                <a:lnTo>
                  <a:pt x="28781" y="436367"/>
                </a:lnTo>
                <a:lnTo>
                  <a:pt x="49890" y="474103"/>
                </a:lnTo>
                <a:lnTo>
                  <a:pt x="75959" y="508347"/>
                </a:lnTo>
                <a:lnTo>
                  <a:pt x="106509" y="538627"/>
                </a:lnTo>
                <a:lnTo>
                  <a:pt x="141062" y="564465"/>
                </a:lnTo>
                <a:lnTo>
                  <a:pt x="179139" y="585389"/>
                </a:lnTo>
                <a:lnTo>
                  <a:pt x="220261" y="600922"/>
                </a:lnTo>
                <a:lnTo>
                  <a:pt x="263951" y="610590"/>
                </a:lnTo>
                <a:lnTo>
                  <a:pt x="309728" y="613918"/>
                </a:lnTo>
                <a:lnTo>
                  <a:pt x="1615343" y="613918"/>
                </a:lnTo>
                <a:lnTo>
                  <a:pt x="1661094" y="610590"/>
                </a:lnTo>
                <a:lnTo>
                  <a:pt x="1704762" y="600922"/>
                </a:lnTo>
                <a:lnTo>
                  <a:pt x="1745868" y="585389"/>
                </a:lnTo>
                <a:lnTo>
                  <a:pt x="1783932" y="564465"/>
                </a:lnTo>
                <a:lnTo>
                  <a:pt x="1818475" y="538627"/>
                </a:lnTo>
                <a:lnTo>
                  <a:pt x="1849018" y="508347"/>
                </a:lnTo>
                <a:lnTo>
                  <a:pt x="1875082" y="474103"/>
                </a:lnTo>
                <a:lnTo>
                  <a:pt x="1896188" y="436367"/>
                </a:lnTo>
                <a:lnTo>
                  <a:pt x="1911857" y="395615"/>
                </a:lnTo>
                <a:lnTo>
                  <a:pt x="1921610" y="352323"/>
                </a:lnTo>
                <a:lnTo>
                  <a:pt x="1924967" y="306964"/>
                </a:lnTo>
                <a:lnTo>
                  <a:pt x="1921610" y="261602"/>
                </a:lnTo>
                <a:lnTo>
                  <a:pt x="1911857" y="218308"/>
                </a:lnTo>
                <a:lnTo>
                  <a:pt x="1896188" y="177554"/>
                </a:lnTo>
                <a:lnTo>
                  <a:pt x="1875082" y="139818"/>
                </a:lnTo>
                <a:lnTo>
                  <a:pt x="1849018" y="105572"/>
                </a:lnTo>
                <a:lnTo>
                  <a:pt x="1818475" y="75292"/>
                </a:lnTo>
                <a:lnTo>
                  <a:pt x="1783932" y="49453"/>
                </a:lnTo>
                <a:lnTo>
                  <a:pt x="1745868" y="28529"/>
                </a:lnTo>
                <a:lnTo>
                  <a:pt x="1704762" y="12996"/>
                </a:lnTo>
                <a:lnTo>
                  <a:pt x="1661094" y="3328"/>
                </a:lnTo>
                <a:lnTo>
                  <a:pt x="1615343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052941" y="2258152"/>
            <a:ext cx="2273935" cy="1537335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marL="721995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754092" y="1903554"/>
            <a:ext cx="3007360" cy="2209165"/>
            <a:chOff x="11754092" y="1903554"/>
            <a:chExt cx="3007360" cy="2209165"/>
          </a:xfrm>
        </p:grpSpPr>
        <p:sp>
          <p:nvSpPr>
            <p:cNvPr id="28" name="object 28"/>
            <p:cNvSpPr/>
            <p:nvPr/>
          </p:nvSpPr>
          <p:spPr>
            <a:xfrm>
              <a:off x="11754092" y="1980704"/>
              <a:ext cx="2871692" cy="213149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796814" y="2002022"/>
              <a:ext cx="2785674" cy="20490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796813" y="2002022"/>
              <a:ext cx="2785745" cy="2049145"/>
            </a:xfrm>
            <a:custGeom>
              <a:avLst/>
              <a:gdLst/>
              <a:ahLst/>
              <a:cxnLst/>
              <a:rect l="l" t="t" r="r" b="b"/>
              <a:pathLst>
                <a:path w="2785744" h="2049145">
                  <a:moveTo>
                    <a:pt x="0" y="0"/>
                  </a:moveTo>
                  <a:lnTo>
                    <a:pt x="2785674" y="0"/>
                  </a:lnTo>
                  <a:lnTo>
                    <a:pt x="2785674" y="2049035"/>
                  </a:lnTo>
                  <a:lnTo>
                    <a:pt x="0" y="2049035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525975" y="1903554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80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20"/>
                  </a:lnTo>
                  <a:lnTo>
                    <a:pt x="27138" y="76637"/>
                  </a:lnTo>
                  <a:lnTo>
                    <a:pt x="7100" y="113601"/>
                  </a:lnTo>
                  <a:lnTo>
                    <a:pt x="0" y="154738"/>
                  </a:lnTo>
                  <a:lnTo>
                    <a:pt x="7100" y="195870"/>
                  </a:lnTo>
                  <a:lnTo>
                    <a:pt x="27138" y="232829"/>
                  </a:lnTo>
                  <a:lnTo>
                    <a:pt x="58218" y="264142"/>
                  </a:lnTo>
                  <a:lnTo>
                    <a:pt x="98441" y="288334"/>
                  </a:lnTo>
                  <a:lnTo>
                    <a:pt x="145913" y="303930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30"/>
                  </a:lnTo>
                  <a:lnTo>
                    <a:pt x="1136808" y="288334"/>
                  </a:lnTo>
                  <a:lnTo>
                    <a:pt x="1177032" y="264142"/>
                  </a:lnTo>
                  <a:lnTo>
                    <a:pt x="1208111" y="232829"/>
                  </a:lnTo>
                  <a:lnTo>
                    <a:pt x="1228149" y="195870"/>
                  </a:lnTo>
                  <a:lnTo>
                    <a:pt x="1235250" y="154738"/>
                  </a:lnTo>
                  <a:lnTo>
                    <a:pt x="1228149" y="113601"/>
                  </a:lnTo>
                  <a:lnTo>
                    <a:pt x="1208111" y="76637"/>
                  </a:lnTo>
                  <a:lnTo>
                    <a:pt x="1177032" y="45320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793663" y="1919943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322347" y="6979923"/>
            <a:ext cx="1925320" cy="616585"/>
          </a:xfrm>
          <a:custGeom>
            <a:avLst/>
            <a:gdLst/>
            <a:ahLst/>
            <a:cxnLst/>
            <a:rect l="l" t="t" r="r" b="b"/>
            <a:pathLst>
              <a:path w="1925319" h="616584">
                <a:moveTo>
                  <a:pt x="1615238" y="0"/>
                </a:moveTo>
                <a:lnTo>
                  <a:pt x="309624" y="0"/>
                </a:lnTo>
                <a:lnTo>
                  <a:pt x="263872" y="3341"/>
                </a:lnTo>
                <a:lnTo>
                  <a:pt x="220204" y="13047"/>
                </a:lnTo>
                <a:lnTo>
                  <a:pt x="179099" y="28642"/>
                </a:lnTo>
                <a:lnTo>
                  <a:pt x="141035" y="49649"/>
                </a:lnTo>
                <a:lnTo>
                  <a:pt x="106492" y="75590"/>
                </a:lnTo>
                <a:lnTo>
                  <a:pt x="75949" y="105990"/>
                </a:lnTo>
                <a:lnTo>
                  <a:pt x="49885" y="140371"/>
                </a:lnTo>
                <a:lnTo>
                  <a:pt x="28779" y="178257"/>
                </a:lnTo>
                <a:lnTo>
                  <a:pt x="13110" y="219172"/>
                </a:lnTo>
                <a:lnTo>
                  <a:pt x="3357" y="262638"/>
                </a:lnTo>
                <a:lnTo>
                  <a:pt x="0" y="308179"/>
                </a:lnTo>
                <a:lnTo>
                  <a:pt x="3357" y="353717"/>
                </a:lnTo>
                <a:lnTo>
                  <a:pt x="13110" y="397181"/>
                </a:lnTo>
                <a:lnTo>
                  <a:pt x="28779" y="438093"/>
                </a:lnTo>
                <a:lnTo>
                  <a:pt x="49885" y="475978"/>
                </a:lnTo>
                <a:lnTo>
                  <a:pt x="75949" y="510359"/>
                </a:lnTo>
                <a:lnTo>
                  <a:pt x="106492" y="540758"/>
                </a:lnTo>
                <a:lnTo>
                  <a:pt x="141035" y="566699"/>
                </a:lnTo>
                <a:lnTo>
                  <a:pt x="179099" y="587705"/>
                </a:lnTo>
                <a:lnTo>
                  <a:pt x="220204" y="603299"/>
                </a:lnTo>
                <a:lnTo>
                  <a:pt x="263872" y="613006"/>
                </a:lnTo>
                <a:lnTo>
                  <a:pt x="309624" y="616347"/>
                </a:lnTo>
                <a:lnTo>
                  <a:pt x="1615238" y="616347"/>
                </a:lnTo>
                <a:lnTo>
                  <a:pt x="1661016" y="613006"/>
                </a:lnTo>
                <a:lnTo>
                  <a:pt x="1704705" y="603299"/>
                </a:lnTo>
                <a:lnTo>
                  <a:pt x="1745828" y="587705"/>
                </a:lnTo>
                <a:lnTo>
                  <a:pt x="1783905" y="566699"/>
                </a:lnTo>
                <a:lnTo>
                  <a:pt x="1818458" y="540758"/>
                </a:lnTo>
                <a:lnTo>
                  <a:pt x="1849008" y="510359"/>
                </a:lnTo>
                <a:lnTo>
                  <a:pt x="1875077" y="475978"/>
                </a:lnTo>
                <a:lnTo>
                  <a:pt x="1896186" y="438093"/>
                </a:lnTo>
                <a:lnTo>
                  <a:pt x="1911856" y="397181"/>
                </a:lnTo>
                <a:lnTo>
                  <a:pt x="1921610" y="353717"/>
                </a:lnTo>
                <a:lnTo>
                  <a:pt x="1924967" y="308179"/>
                </a:lnTo>
                <a:lnTo>
                  <a:pt x="1921610" y="262638"/>
                </a:lnTo>
                <a:lnTo>
                  <a:pt x="1911856" y="219172"/>
                </a:lnTo>
                <a:lnTo>
                  <a:pt x="1896186" y="178257"/>
                </a:lnTo>
                <a:lnTo>
                  <a:pt x="1875077" y="140371"/>
                </a:lnTo>
                <a:lnTo>
                  <a:pt x="1849008" y="105990"/>
                </a:lnTo>
                <a:lnTo>
                  <a:pt x="1818458" y="75590"/>
                </a:lnTo>
                <a:lnTo>
                  <a:pt x="1783905" y="49649"/>
                </a:lnTo>
                <a:lnTo>
                  <a:pt x="1745828" y="28642"/>
                </a:lnTo>
                <a:lnTo>
                  <a:pt x="1704705" y="13047"/>
                </a:lnTo>
                <a:lnTo>
                  <a:pt x="1661016" y="3341"/>
                </a:lnTo>
                <a:lnTo>
                  <a:pt x="1615238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075583" y="7137186"/>
            <a:ext cx="43560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vote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161187" y="5153131"/>
            <a:ext cx="1925320" cy="3907154"/>
            <a:chOff x="9161187" y="5153131"/>
            <a:chExt cx="1925320" cy="3907154"/>
          </a:xfrm>
        </p:grpSpPr>
        <p:sp>
          <p:nvSpPr>
            <p:cNvPr id="36" name="object 36"/>
            <p:cNvSpPr/>
            <p:nvPr/>
          </p:nvSpPr>
          <p:spPr>
            <a:xfrm>
              <a:off x="9426381" y="7348362"/>
              <a:ext cx="668655" cy="1659255"/>
            </a:xfrm>
            <a:custGeom>
              <a:avLst/>
              <a:gdLst/>
              <a:ahLst/>
              <a:cxnLst/>
              <a:rect l="l" t="t" r="r" b="b"/>
              <a:pathLst>
                <a:path w="668654" h="1659254">
                  <a:moveTo>
                    <a:pt x="668044" y="0"/>
                  </a:moveTo>
                  <a:lnTo>
                    <a:pt x="668044" y="1658999"/>
                  </a:lnTo>
                  <a:lnTo>
                    <a:pt x="0" y="1658999"/>
                  </a:lnTo>
                </a:path>
              </a:pathLst>
            </a:custGeom>
            <a:ln w="20941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405441" y="8955004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08" y="0"/>
                  </a:moveTo>
                  <a:lnTo>
                    <a:pt x="0" y="52354"/>
                  </a:lnTo>
                  <a:lnTo>
                    <a:pt x="104708" y="104708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61187" y="5153131"/>
              <a:ext cx="1925320" cy="941705"/>
            </a:xfrm>
            <a:custGeom>
              <a:avLst/>
              <a:gdLst/>
              <a:ahLst/>
              <a:cxnLst/>
              <a:rect l="l" t="t" r="r" b="b"/>
              <a:pathLst>
                <a:path w="1925320" h="941704">
                  <a:moveTo>
                    <a:pt x="1615238" y="0"/>
                  </a:moveTo>
                  <a:lnTo>
                    <a:pt x="309686" y="0"/>
                  </a:lnTo>
                  <a:lnTo>
                    <a:pt x="270839" y="3668"/>
                  </a:lnTo>
                  <a:lnTo>
                    <a:pt x="233431" y="14379"/>
                  </a:lnTo>
                  <a:lnTo>
                    <a:pt x="197754" y="31692"/>
                  </a:lnTo>
                  <a:lnTo>
                    <a:pt x="164098" y="55165"/>
                  </a:lnTo>
                  <a:lnTo>
                    <a:pt x="132753" y="84357"/>
                  </a:lnTo>
                  <a:lnTo>
                    <a:pt x="104008" y="118827"/>
                  </a:lnTo>
                  <a:lnTo>
                    <a:pt x="78155" y="158134"/>
                  </a:lnTo>
                  <a:lnTo>
                    <a:pt x="55483" y="201836"/>
                  </a:lnTo>
                  <a:lnTo>
                    <a:pt x="36283" y="249492"/>
                  </a:lnTo>
                  <a:lnTo>
                    <a:pt x="20844" y="300661"/>
                  </a:lnTo>
                  <a:lnTo>
                    <a:pt x="9457" y="354902"/>
                  </a:lnTo>
                  <a:lnTo>
                    <a:pt x="2412" y="411773"/>
                  </a:lnTo>
                  <a:lnTo>
                    <a:pt x="0" y="470833"/>
                  </a:lnTo>
                  <a:lnTo>
                    <a:pt x="2412" y="529896"/>
                  </a:lnTo>
                  <a:lnTo>
                    <a:pt x="9457" y="586769"/>
                  </a:lnTo>
                  <a:lnTo>
                    <a:pt x="20844" y="641011"/>
                  </a:lnTo>
                  <a:lnTo>
                    <a:pt x="36283" y="692182"/>
                  </a:lnTo>
                  <a:lnTo>
                    <a:pt x="55483" y="739839"/>
                  </a:lnTo>
                  <a:lnTo>
                    <a:pt x="78155" y="783542"/>
                  </a:lnTo>
                  <a:lnTo>
                    <a:pt x="104008" y="822849"/>
                  </a:lnTo>
                  <a:lnTo>
                    <a:pt x="132753" y="857319"/>
                  </a:lnTo>
                  <a:lnTo>
                    <a:pt x="164098" y="886512"/>
                  </a:lnTo>
                  <a:lnTo>
                    <a:pt x="197754" y="909985"/>
                  </a:lnTo>
                  <a:lnTo>
                    <a:pt x="233431" y="927298"/>
                  </a:lnTo>
                  <a:lnTo>
                    <a:pt x="270839" y="938009"/>
                  </a:lnTo>
                  <a:lnTo>
                    <a:pt x="309686" y="941678"/>
                  </a:lnTo>
                  <a:lnTo>
                    <a:pt x="1615238" y="941678"/>
                  </a:lnTo>
                  <a:lnTo>
                    <a:pt x="1654097" y="938009"/>
                  </a:lnTo>
                  <a:lnTo>
                    <a:pt x="1691513" y="927298"/>
                  </a:lnTo>
                  <a:lnTo>
                    <a:pt x="1727197" y="909985"/>
                  </a:lnTo>
                  <a:lnTo>
                    <a:pt x="1760859" y="886512"/>
                  </a:lnTo>
                  <a:lnTo>
                    <a:pt x="1792209" y="857319"/>
                  </a:lnTo>
                  <a:lnTo>
                    <a:pt x="1820956" y="822849"/>
                  </a:lnTo>
                  <a:lnTo>
                    <a:pt x="1846811" y="783542"/>
                  </a:lnTo>
                  <a:lnTo>
                    <a:pt x="1869484" y="739839"/>
                  </a:lnTo>
                  <a:lnTo>
                    <a:pt x="1888685" y="692182"/>
                  </a:lnTo>
                  <a:lnTo>
                    <a:pt x="1904123" y="641011"/>
                  </a:lnTo>
                  <a:lnTo>
                    <a:pt x="1915510" y="586769"/>
                  </a:lnTo>
                  <a:lnTo>
                    <a:pt x="1922554" y="529896"/>
                  </a:lnTo>
                  <a:lnTo>
                    <a:pt x="1924967" y="470833"/>
                  </a:lnTo>
                  <a:lnTo>
                    <a:pt x="1922554" y="411773"/>
                  </a:lnTo>
                  <a:lnTo>
                    <a:pt x="1915510" y="354902"/>
                  </a:lnTo>
                  <a:lnTo>
                    <a:pt x="1904123" y="300661"/>
                  </a:lnTo>
                  <a:lnTo>
                    <a:pt x="1888685" y="249492"/>
                  </a:lnTo>
                  <a:lnTo>
                    <a:pt x="1869484" y="201836"/>
                  </a:lnTo>
                  <a:lnTo>
                    <a:pt x="1846811" y="158134"/>
                  </a:lnTo>
                  <a:lnTo>
                    <a:pt x="1820956" y="118827"/>
                  </a:lnTo>
                  <a:lnTo>
                    <a:pt x="1792209" y="84357"/>
                  </a:lnTo>
                  <a:lnTo>
                    <a:pt x="1760859" y="55165"/>
                  </a:lnTo>
                  <a:lnTo>
                    <a:pt x="1727197" y="31692"/>
                  </a:lnTo>
                  <a:lnTo>
                    <a:pt x="1691513" y="14379"/>
                  </a:lnTo>
                  <a:lnTo>
                    <a:pt x="1654097" y="3668"/>
                  </a:lnTo>
                  <a:lnTo>
                    <a:pt x="1615238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033636" y="5024011"/>
            <a:ext cx="2122170" cy="199263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123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web-application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659610" y="4537233"/>
            <a:ext cx="3044825" cy="2872105"/>
            <a:chOff x="8659610" y="4537233"/>
            <a:chExt cx="3044825" cy="2872105"/>
          </a:xfrm>
        </p:grpSpPr>
        <p:sp>
          <p:nvSpPr>
            <p:cNvPr id="41" name="object 41"/>
            <p:cNvSpPr/>
            <p:nvPr/>
          </p:nvSpPr>
          <p:spPr>
            <a:xfrm>
              <a:off x="8659610" y="4670779"/>
              <a:ext cx="2868258" cy="273804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01589" y="4691962"/>
              <a:ext cx="2785705" cy="26564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01588" y="4691961"/>
              <a:ext cx="2785745" cy="2656840"/>
            </a:xfrm>
            <a:custGeom>
              <a:avLst/>
              <a:gdLst/>
              <a:ahLst/>
              <a:cxnLst/>
              <a:rect l="l" t="t" r="r" b="b"/>
              <a:pathLst>
                <a:path w="2785745" h="2656840">
                  <a:moveTo>
                    <a:pt x="0" y="0"/>
                  </a:moveTo>
                  <a:lnTo>
                    <a:pt x="2785674" y="0"/>
                  </a:lnTo>
                  <a:lnTo>
                    <a:pt x="2785674" y="2656395"/>
                  </a:lnTo>
                  <a:lnTo>
                    <a:pt x="0" y="2656395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468529" y="4537233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65" y="0"/>
                  </a:moveTo>
                  <a:lnTo>
                    <a:pt x="198685" y="0"/>
                  </a:lnTo>
                  <a:lnTo>
                    <a:pt x="145865" y="5527"/>
                  </a:lnTo>
                  <a:lnTo>
                    <a:pt x="98403" y="21125"/>
                  </a:lnTo>
                  <a:lnTo>
                    <a:pt x="58191" y="45319"/>
                  </a:lnTo>
                  <a:lnTo>
                    <a:pt x="27125" y="76634"/>
                  </a:lnTo>
                  <a:lnTo>
                    <a:pt x="7096" y="113595"/>
                  </a:lnTo>
                  <a:lnTo>
                    <a:pt x="0" y="154728"/>
                  </a:lnTo>
                  <a:lnTo>
                    <a:pt x="7096" y="195860"/>
                  </a:lnTo>
                  <a:lnTo>
                    <a:pt x="27125" y="232822"/>
                  </a:lnTo>
                  <a:lnTo>
                    <a:pt x="58191" y="264137"/>
                  </a:lnTo>
                  <a:lnTo>
                    <a:pt x="98403" y="288331"/>
                  </a:lnTo>
                  <a:lnTo>
                    <a:pt x="145865" y="303929"/>
                  </a:lnTo>
                  <a:lnTo>
                    <a:pt x="198685" y="309456"/>
                  </a:lnTo>
                  <a:lnTo>
                    <a:pt x="1036565" y="309456"/>
                  </a:lnTo>
                  <a:lnTo>
                    <a:pt x="1089388" y="303929"/>
                  </a:lnTo>
                  <a:lnTo>
                    <a:pt x="1136860" y="288331"/>
                  </a:lnTo>
                  <a:lnTo>
                    <a:pt x="1177084" y="264137"/>
                  </a:lnTo>
                  <a:lnTo>
                    <a:pt x="1208163" y="232822"/>
                  </a:lnTo>
                  <a:lnTo>
                    <a:pt x="1228201" y="195860"/>
                  </a:lnTo>
                  <a:lnTo>
                    <a:pt x="1235302" y="154728"/>
                  </a:lnTo>
                  <a:lnTo>
                    <a:pt x="1228201" y="113595"/>
                  </a:lnTo>
                  <a:lnTo>
                    <a:pt x="1208163" y="76634"/>
                  </a:lnTo>
                  <a:lnTo>
                    <a:pt x="1177084" y="45319"/>
                  </a:lnTo>
                  <a:lnTo>
                    <a:pt x="1136860" y="21125"/>
                  </a:lnTo>
                  <a:lnTo>
                    <a:pt x="1089388" y="5527"/>
                  </a:lnTo>
                  <a:lnTo>
                    <a:pt x="1036565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736165" y="4553610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449683" y="2733519"/>
            <a:ext cx="10347325" cy="1860550"/>
            <a:chOff x="1449683" y="2733519"/>
            <a:chExt cx="10347325" cy="1860550"/>
          </a:xfrm>
        </p:grpSpPr>
        <p:sp>
          <p:nvSpPr>
            <p:cNvPr id="47" name="object 47"/>
            <p:cNvSpPr/>
            <p:nvPr/>
          </p:nvSpPr>
          <p:spPr>
            <a:xfrm>
              <a:off x="1449683" y="2733519"/>
              <a:ext cx="1383030" cy="842010"/>
            </a:xfrm>
            <a:custGeom>
              <a:avLst/>
              <a:gdLst/>
              <a:ahLst/>
              <a:cxnLst/>
              <a:rect l="l" t="t" r="r" b="b"/>
              <a:pathLst>
                <a:path w="1383030" h="842010">
                  <a:moveTo>
                    <a:pt x="1160362" y="0"/>
                  </a:moveTo>
                  <a:lnTo>
                    <a:pt x="222464" y="0"/>
                  </a:lnTo>
                  <a:lnTo>
                    <a:pt x="189589" y="4561"/>
                  </a:lnTo>
                  <a:lnTo>
                    <a:pt x="128678" y="39100"/>
                  </a:lnTo>
                  <a:lnTo>
                    <a:pt x="101329" y="67776"/>
                  </a:lnTo>
                  <a:lnTo>
                    <a:pt x="76510" y="103189"/>
                  </a:lnTo>
                  <a:lnTo>
                    <a:pt x="54566" y="144688"/>
                  </a:lnTo>
                  <a:lnTo>
                    <a:pt x="35839" y="191622"/>
                  </a:lnTo>
                  <a:lnTo>
                    <a:pt x="20676" y="243341"/>
                  </a:lnTo>
                  <a:lnTo>
                    <a:pt x="9418" y="299194"/>
                  </a:lnTo>
                  <a:lnTo>
                    <a:pt x="2412" y="358530"/>
                  </a:lnTo>
                  <a:lnTo>
                    <a:pt x="0" y="420699"/>
                  </a:lnTo>
                  <a:lnTo>
                    <a:pt x="2412" y="482865"/>
                  </a:lnTo>
                  <a:lnTo>
                    <a:pt x="9418" y="542199"/>
                  </a:lnTo>
                  <a:lnTo>
                    <a:pt x="20676" y="598050"/>
                  </a:lnTo>
                  <a:lnTo>
                    <a:pt x="35839" y="649767"/>
                  </a:lnTo>
                  <a:lnTo>
                    <a:pt x="54566" y="696701"/>
                  </a:lnTo>
                  <a:lnTo>
                    <a:pt x="76510" y="738199"/>
                  </a:lnTo>
                  <a:lnTo>
                    <a:pt x="101329" y="773612"/>
                  </a:lnTo>
                  <a:lnTo>
                    <a:pt x="128678" y="802287"/>
                  </a:lnTo>
                  <a:lnTo>
                    <a:pt x="189589" y="836826"/>
                  </a:lnTo>
                  <a:lnTo>
                    <a:pt x="222464" y="841387"/>
                  </a:lnTo>
                  <a:lnTo>
                    <a:pt x="1160362" y="841387"/>
                  </a:lnTo>
                  <a:lnTo>
                    <a:pt x="1224613" y="823576"/>
                  </a:lnTo>
                  <a:lnTo>
                    <a:pt x="1281497" y="773612"/>
                  </a:lnTo>
                  <a:lnTo>
                    <a:pt x="1306316" y="738199"/>
                  </a:lnTo>
                  <a:lnTo>
                    <a:pt x="1328260" y="696701"/>
                  </a:lnTo>
                  <a:lnTo>
                    <a:pt x="1346987" y="649767"/>
                  </a:lnTo>
                  <a:lnTo>
                    <a:pt x="1362150" y="598050"/>
                  </a:lnTo>
                  <a:lnTo>
                    <a:pt x="1373408" y="542199"/>
                  </a:lnTo>
                  <a:lnTo>
                    <a:pt x="1380414" y="482865"/>
                  </a:lnTo>
                  <a:lnTo>
                    <a:pt x="1382827" y="420699"/>
                  </a:lnTo>
                  <a:lnTo>
                    <a:pt x="1380414" y="358530"/>
                  </a:lnTo>
                  <a:lnTo>
                    <a:pt x="1373408" y="299194"/>
                  </a:lnTo>
                  <a:lnTo>
                    <a:pt x="1362150" y="243341"/>
                  </a:lnTo>
                  <a:lnTo>
                    <a:pt x="1346987" y="191622"/>
                  </a:lnTo>
                  <a:lnTo>
                    <a:pt x="1328260" y="144688"/>
                  </a:lnTo>
                  <a:lnTo>
                    <a:pt x="1306316" y="103189"/>
                  </a:lnTo>
                  <a:lnTo>
                    <a:pt x="1281497" y="67776"/>
                  </a:lnTo>
                  <a:lnTo>
                    <a:pt x="1254148" y="39100"/>
                  </a:lnTo>
                  <a:lnTo>
                    <a:pt x="1193237" y="4561"/>
                  </a:lnTo>
                  <a:lnTo>
                    <a:pt x="1160362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813806" y="3026544"/>
              <a:ext cx="962660" cy="1557020"/>
            </a:xfrm>
            <a:custGeom>
              <a:avLst/>
              <a:gdLst/>
              <a:ahLst/>
              <a:cxnLst/>
              <a:rect l="l" t="t" r="r" b="b"/>
              <a:pathLst>
                <a:path w="962659" h="1557020">
                  <a:moveTo>
                    <a:pt x="0" y="1556698"/>
                  </a:moveTo>
                  <a:lnTo>
                    <a:pt x="0" y="0"/>
                  </a:lnTo>
                  <a:lnTo>
                    <a:pt x="962092" y="0"/>
                  </a:lnTo>
                </a:path>
              </a:pathLst>
            </a:custGeom>
            <a:ln w="20941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692104" y="2974192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858958" y="3040997"/>
            <a:ext cx="5689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1349" y="1562134"/>
            <a:ext cx="5194935" cy="9286875"/>
            <a:chOff x="881349" y="1562134"/>
            <a:chExt cx="5194935" cy="9286875"/>
          </a:xfrm>
        </p:grpSpPr>
        <p:sp>
          <p:nvSpPr>
            <p:cNvPr id="52" name="object 52"/>
            <p:cNvSpPr/>
            <p:nvPr/>
          </p:nvSpPr>
          <p:spPr>
            <a:xfrm>
              <a:off x="1055465" y="2189744"/>
              <a:ext cx="2271993" cy="73608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229" y="2212815"/>
              <a:ext cx="2189480" cy="7275830"/>
            </a:xfrm>
            <a:custGeom>
              <a:avLst/>
              <a:gdLst/>
              <a:ahLst/>
              <a:cxnLst/>
              <a:rect l="l" t="t" r="r" b="b"/>
              <a:pathLst>
                <a:path w="2189479" h="7275830">
                  <a:moveTo>
                    <a:pt x="2189251" y="0"/>
                  </a:moveTo>
                  <a:lnTo>
                    <a:pt x="1915591" y="0"/>
                  </a:lnTo>
                  <a:lnTo>
                    <a:pt x="1915591" y="274320"/>
                  </a:lnTo>
                  <a:lnTo>
                    <a:pt x="1915591" y="7001510"/>
                  </a:lnTo>
                  <a:lnTo>
                    <a:pt x="273659" y="7001510"/>
                  </a:lnTo>
                  <a:lnTo>
                    <a:pt x="273659" y="274320"/>
                  </a:lnTo>
                  <a:lnTo>
                    <a:pt x="1915591" y="274320"/>
                  </a:lnTo>
                  <a:lnTo>
                    <a:pt x="1915591" y="0"/>
                  </a:lnTo>
                  <a:lnTo>
                    <a:pt x="0" y="0"/>
                  </a:lnTo>
                  <a:lnTo>
                    <a:pt x="0" y="274320"/>
                  </a:lnTo>
                  <a:lnTo>
                    <a:pt x="0" y="7001510"/>
                  </a:lnTo>
                  <a:lnTo>
                    <a:pt x="0" y="7275830"/>
                  </a:lnTo>
                  <a:lnTo>
                    <a:pt x="2189251" y="7275830"/>
                  </a:lnTo>
                  <a:lnTo>
                    <a:pt x="2189251" y="7002119"/>
                  </a:lnTo>
                  <a:lnTo>
                    <a:pt x="2189251" y="7001510"/>
                  </a:lnTo>
                  <a:lnTo>
                    <a:pt x="2189251" y="274320"/>
                  </a:lnTo>
                  <a:lnTo>
                    <a:pt x="2189251" y="273862"/>
                  </a:lnTo>
                  <a:lnTo>
                    <a:pt x="218925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7233" y="2213011"/>
              <a:ext cx="2189480" cy="7275830"/>
            </a:xfrm>
            <a:custGeom>
              <a:avLst/>
              <a:gdLst/>
              <a:ahLst/>
              <a:cxnLst/>
              <a:rect l="l" t="t" r="r" b="b"/>
              <a:pathLst>
                <a:path w="2189479" h="7275830">
                  <a:moveTo>
                    <a:pt x="0" y="0"/>
                  </a:moveTo>
                  <a:lnTo>
                    <a:pt x="2189254" y="0"/>
                  </a:lnTo>
                  <a:lnTo>
                    <a:pt x="2189254" y="7275561"/>
                  </a:lnTo>
                  <a:lnTo>
                    <a:pt x="0" y="7275561"/>
                  </a:lnTo>
                  <a:lnTo>
                    <a:pt x="0" y="0"/>
                  </a:lnTo>
                  <a:close/>
                </a:path>
                <a:path w="2189479" h="7275830">
                  <a:moveTo>
                    <a:pt x="273656" y="273656"/>
                  </a:moveTo>
                  <a:lnTo>
                    <a:pt x="273656" y="7001908"/>
                  </a:lnTo>
                  <a:lnTo>
                    <a:pt x="1915593" y="7001908"/>
                  </a:lnTo>
                  <a:lnTo>
                    <a:pt x="1915593" y="273656"/>
                  </a:lnTo>
                  <a:lnTo>
                    <a:pt x="273656" y="273656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91827" y="1572611"/>
              <a:ext cx="5173980" cy="9265920"/>
            </a:xfrm>
            <a:custGeom>
              <a:avLst/>
              <a:gdLst/>
              <a:ahLst/>
              <a:cxnLst/>
              <a:rect l="l" t="t" r="r" b="b"/>
              <a:pathLst>
                <a:path w="5173980" h="9265920">
                  <a:moveTo>
                    <a:pt x="0" y="0"/>
                  </a:moveTo>
                  <a:lnTo>
                    <a:pt x="5173487" y="0"/>
                  </a:lnTo>
                  <a:lnTo>
                    <a:pt x="5173487" y="9265902"/>
                  </a:lnTo>
                  <a:lnTo>
                    <a:pt x="0" y="926590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07686" y="6786358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38" y="0"/>
                  </a:moveTo>
                  <a:lnTo>
                    <a:pt x="211710" y="0"/>
                  </a:lnTo>
                  <a:lnTo>
                    <a:pt x="173654" y="5177"/>
                  </a:lnTo>
                  <a:lnTo>
                    <a:pt x="137836" y="20104"/>
                  </a:lnTo>
                  <a:lnTo>
                    <a:pt x="104854" y="43873"/>
                  </a:lnTo>
                  <a:lnTo>
                    <a:pt x="75306" y="75576"/>
                  </a:lnTo>
                  <a:lnTo>
                    <a:pt x="49790" y="114307"/>
                  </a:lnTo>
                  <a:lnTo>
                    <a:pt x="28903" y="159157"/>
                  </a:lnTo>
                  <a:lnTo>
                    <a:pt x="13244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3"/>
                  </a:lnTo>
                  <a:lnTo>
                    <a:pt x="13244" y="433478"/>
                  </a:lnTo>
                  <a:lnTo>
                    <a:pt x="28903" y="483540"/>
                  </a:lnTo>
                  <a:lnTo>
                    <a:pt x="49790" y="528391"/>
                  </a:lnTo>
                  <a:lnTo>
                    <a:pt x="75306" y="567122"/>
                  </a:lnTo>
                  <a:lnTo>
                    <a:pt x="104854" y="598827"/>
                  </a:lnTo>
                  <a:lnTo>
                    <a:pt x="137836" y="622597"/>
                  </a:lnTo>
                  <a:lnTo>
                    <a:pt x="173654" y="637525"/>
                  </a:lnTo>
                  <a:lnTo>
                    <a:pt x="211710" y="642702"/>
                  </a:lnTo>
                  <a:lnTo>
                    <a:pt x="1104238" y="642702"/>
                  </a:lnTo>
                  <a:lnTo>
                    <a:pt x="1142295" y="637525"/>
                  </a:lnTo>
                  <a:lnTo>
                    <a:pt x="1178114" y="622597"/>
                  </a:lnTo>
                  <a:lnTo>
                    <a:pt x="1211097" y="598827"/>
                  </a:lnTo>
                  <a:lnTo>
                    <a:pt x="1240647" y="567122"/>
                  </a:lnTo>
                  <a:lnTo>
                    <a:pt x="1266165" y="528391"/>
                  </a:lnTo>
                  <a:lnTo>
                    <a:pt x="1287053" y="483540"/>
                  </a:lnTo>
                  <a:lnTo>
                    <a:pt x="1302713" y="433478"/>
                  </a:lnTo>
                  <a:lnTo>
                    <a:pt x="1312548" y="379113"/>
                  </a:lnTo>
                  <a:lnTo>
                    <a:pt x="1315959" y="321351"/>
                  </a:lnTo>
                  <a:lnTo>
                    <a:pt x="1312548" y="263587"/>
                  </a:lnTo>
                  <a:lnTo>
                    <a:pt x="1302713" y="209219"/>
                  </a:lnTo>
                  <a:lnTo>
                    <a:pt x="1287053" y="159157"/>
                  </a:lnTo>
                  <a:lnTo>
                    <a:pt x="1266165" y="114307"/>
                  </a:lnTo>
                  <a:lnTo>
                    <a:pt x="1240647" y="75576"/>
                  </a:lnTo>
                  <a:lnTo>
                    <a:pt x="1211097" y="43873"/>
                  </a:lnTo>
                  <a:lnTo>
                    <a:pt x="1178114" y="20104"/>
                  </a:lnTo>
                  <a:lnTo>
                    <a:pt x="1142295" y="5177"/>
                  </a:lnTo>
                  <a:lnTo>
                    <a:pt x="1104238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870418" y="6594209"/>
            <a:ext cx="1717675" cy="1005205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77470" algn="ctr">
              <a:lnSpc>
                <a:spcPct val="100000"/>
              </a:lnSpc>
            </a:pP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MIXER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659857" y="2671332"/>
            <a:ext cx="2138680" cy="5155565"/>
            <a:chOff x="3659857" y="2671332"/>
            <a:chExt cx="2138680" cy="5155565"/>
          </a:xfrm>
        </p:grpSpPr>
        <p:sp>
          <p:nvSpPr>
            <p:cNvPr id="59" name="object 59"/>
            <p:cNvSpPr/>
            <p:nvPr/>
          </p:nvSpPr>
          <p:spPr>
            <a:xfrm>
              <a:off x="3659857" y="6404757"/>
              <a:ext cx="2138343" cy="142213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02939" y="6426675"/>
              <a:ext cx="2052955" cy="1339850"/>
            </a:xfrm>
            <a:custGeom>
              <a:avLst/>
              <a:gdLst/>
              <a:ahLst/>
              <a:cxnLst/>
              <a:rect l="l" t="t" r="r" b="b"/>
              <a:pathLst>
                <a:path w="2052954" h="1339850">
                  <a:moveTo>
                    <a:pt x="2052523" y="0"/>
                  </a:moveTo>
                  <a:lnTo>
                    <a:pt x="1885035" y="0"/>
                  </a:lnTo>
                  <a:lnTo>
                    <a:pt x="1885035" y="167640"/>
                  </a:lnTo>
                  <a:lnTo>
                    <a:pt x="1885035" y="1172210"/>
                  </a:lnTo>
                  <a:lnTo>
                    <a:pt x="167474" y="1172210"/>
                  </a:lnTo>
                  <a:lnTo>
                    <a:pt x="167474" y="167640"/>
                  </a:lnTo>
                  <a:lnTo>
                    <a:pt x="1885035" y="167640"/>
                  </a:lnTo>
                  <a:lnTo>
                    <a:pt x="1885035" y="0"/>
                  </a:lnTo>
                  <a:lnTo>
                    <a:pt x="0" y="0"/>
                  </a:lnTo>
                  <a:lnTo>
                    <a:pt x="0" y="167640"/>
                  </a:lnTo>
                  <a:lnTo>
                    <a:pt x="0" y="1172210"/>
                  </a:lnTo>
                  <a:lnTo>
                    <a:pt x="0" y="1339850"/>
                  </a:lnTo>
                  <a:lnTo>
                    <a:pt x="2052523" y="1339850"/>
                  </a:lnTo>
                  <a:lnTo>
                    <a:pt x="2052523" y="1172375"/>
                  </a:lnTo>
                  <a:lnTo>
                    <a:pt x="2052523" y="1172210"/>
                  </a:lnTo>
                  <a:lnTo>
                    <a:pt x="2052523" y="167640"/>
                  </a:lnTo>
                  <a:lnTo>
                    <a:pt x="205252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02944" y="6426736"/>
              <a:ext cx="2052955" cy="1339850"/>
            </a:xfrm>
            <a:custGeom>
              <a:avLst/>
              <a:gdLst/>
              <a:ahLst/>
              <a:cxnLst/>
              <a:rect l="l" t="t" r="r" b="b"/>
              <a:pathLst>
                <a:path w="2052954" h="1339850">
                  <a:moveTo>
                    <a:pt x="0" y="0"/>
                  </a:moveTo>
                  <a:lnTo>
                    <a:pt x="2052514" y="0"/>
                  </a:lnTo>
                  <a:lnTo>
                    <a:pt x="2052514" y="1339785"/>
                  </a:lnTo>
                  <a:lnTo>
                    <a:pt x="0" y="1339785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130858" y="2671332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49" y="0"/>
                  </a:moveTo>
                  <a:lnTo>
                    <a:pt x="211710" y="0"/>
                  </a:lnTo>
                  <a:lnTo>
                    <a:pt x="173657" y="5177"/>
                  </a:lnTo>
                  <a:lnTo>
                    <a:pt x="137840" y="20105"/>
                  </a:lnTo>
                  <a:lnTo>
                    <a:pt x="104859" y="43875"/>
                  </a:lnTo>
                  <a:lnTo>
                    <a:pt x="75311" y="75579"/>
                  </a:lnTo>
                  <a:lnTo>
                    <a:pt x="49793" y="114311"/>
                  </a:lnTo>
                  <a:lnTo>
                    <a:pt x="28906" y="159162"/>
                  </a:lnTo>
                  <a:lnTo>
                    <a:pt x="13245" y="209224"/>
                  </a:lnTo>
                  <a:lnTo>
                    <a:pt x="3411" y="263589"/>
                  </a:lnTo>
                  <a:lnTo>
                    <a:pt x="0" y="321351"/>
                  </a:lnTo>
                  <a:lnTo>
                    <a:pt x="3411" y="379115"/>
                  </a:lnTo>
                  <a:lnTo>
                    <a:pt x="13245" y="433483"/>
                  </a:lnTo>
                  <a:lnTo>
                    <a:pt x="28906" y="483545"/>
                  </a:lnTo>
                  <a:lnTo>
                    <a:pt x="49793" y="528395"/>
                  </a:lnTo>
                  <a:lnTo>
                    <a:pt x="75311" y="567126"/>
                  </a:lnTo>
                  <a:lnTo>
                    <a:pt x="104859" y="598829"/>
                  </a:lnTo>
                  <a:lnTo>
                    <a:pt x="137840" y="622598"/>
                  </a:lnTo>
                  <a:lnTo>
                    <a:pt x="173657" y="637525"/>
                  </a:lnTo>
                  <a:lnTo>
                    <a:pt x="211710" y="642702"/>
                  </a:lnTo>
                  <a:lnTo>
                    <a:pt x="1104249" y="642702"/>
                  </a:lnTo>
                  <a:lnTo>
                    <a:pt x="1142305" y="637525"/>
                  </a:lnTo>
                  <a:lnTo>
                    <a:pt x="1178123" y="622598"/>
                  </a:lnTo>
                  <a:lnTo>
                    <a:pt x="1211105" y="598829"/>
                  </a:lnTo>
                  <a:lnTo>
                    <a:pt x="1240653" y="567126"/>
                  </a:lnTo>
                  <a:lnTo>
                    <a:pt x="1266169" y="528395"/>
                  </a:lnTo>
                  <a:lnTo>
                    <a:pt x="1287056" y="483545"/>
                  </a:lnTo>
                  <a:lnTo>
                    <a:pt x="1302715" y="433483"/>
                  </a:lnTo>
                  <a:lnTo>
                    <a:pt x="1312549" y="379115"/>
                  </a:lnTo>
                  <a:lnTo>
                    <a:pt x="1315959" y="321351"/>
                  </a:lnTo>
                  <a:lnTo>
                    <a:pt x="1312549" y="263589"/>
                  </a:lnTo>
                  <a:lnTo>
                    <a:pt x="1302715" y="209224"/>
                  </a:lnTo>
                  <a:lnTo>
                    <a:pt x="1287056" y="159162"/>
                  </a:lnTo>
                  <a:lnTo>
                    <a:pt x="1266169" y="114311"/>
                  </a:lnTo>
                  <a:lnTo>
                    <a:pt x="1240653" y="75579"/>
                  </a:lnTo>
                  <a:lnTo>
                    <a:pt x="1211105" y="43875"/>
                  </a:lnTo>
                  <a:lnTo>
                    <a:pt x="1178123" y="20105"/>
                  </a:lnTo>
                  <a:lnTo>
                    <a:pt x="1142305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553462" y="2778942"/>
            <a:ext cx="47561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26034">
              <a:lnSpc>
                <a:spcPct val="100000"/>
              </a:lnSpc>
              <a:spcBef>
                <a:spcPts val="120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PILOT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683846" y="2189744"/>
            <a:ext cx="2135505" cy="6969759"/>
            <a:chOff x="3683846" y="2189744"/>
            <a:chExt cx="2135505" cy="6969759"/>
          </a:xfrm>
        </p:grpSpPr>
        <p:sp>
          <p:nvSpPr>
            <p:cNvPr id="65" name="object 65"/>
            <p:cNvSpPr/>
            <p:nvPr/>
          </p:nvSpPr>
          <p:spPr>
            <a:xfrm>
              <a:off x="3683846" y="2189744"/>
              <a:ext cx="2134919" cy="36427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726116" y="2212815"/>
              <a:ext cx="2052955" cy="3559810"/>
            </a:xfrm>
            <a:custGeom>
              <a:avLst/>
              <a:gdLst/>
              <a:ahLst/>
              <a:cxnLst/>
              <a:rect l="l" t="t" r="r" b="b"/>
              <a:pathLst>
                <a:path w="2052954" h="3559810">
                  <a:moveTo>
                    <a:pt x="2052523" y="0"/>
                  </a:moveTo>
                  <a:lnTo>
                    <a:pt x="0" y="0"/>
                  </a:lnTo>
                  <a:lnTo>
                    <a:pt x="0" y="256540"/>
                  </a:lnTo>
                  <a:lnTo>
                    <a:pt x="0" y="3303270"/>
                  </a:lnTo>
                  <a:lnTo>
                    <a:pt x="0" y="3559810"/>
                  </a:lnTo>
                  <a:lnTo>
                    <a:pt x="2052523" y="3559810"/>
                  </a:lnTo>
                  <a:lnTo>
                    <a:pt x="2052523" y="3303562"/>
                  </a:lnTo>
                  <a:lnTo>
                    <a:pt x="2052523" y="3303270"/>
                  </a:lnTo>
                  <a:lnTo>
                    <a:pt x="2052523" y="256768"/>
                  </a:lnTo>
                  <a:lnTo>
                    <a:pt x="1795957" y="256768"/>
                  </a:lnTo>
                  <a:lnTo>
                    <a:pt x="1795957" y="3303270"/>
                  </a:lnTo>
                  <a:lnTo>
                    <a:pt x="256578" y="3303270"/>
                  </a:lnTo>
                  <a:lnTo>
                    <a:pt x="256578" y="256540"/>
                  </a:lnTo>
                  <a:lnTo>
                    <a:pt x="2052523" y="256540"/>
                  </a:lnTo>
                  <a:lnTo>
                    <a:pt x="205252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26127" y="2213010"/>
              <a:ext cx="2052955" cy="3560445"/>
            </a:xfrm>
            <a:custGeom>
              <a:avLst/>
              <a:gdLst/>
              <a:ahLst/>
              <a:cxnLst/>
              <a:rect l="l" t="t" r="r" b="b"/>
              <a:pathLst>
                <a:path w="2052954" h="3560445">
                  <a:moveTo>
                    <a:pt x="0" y="0"/>
                  </a:moveTo>
                  <a:lnTo>
                    <a:pt x="2052514" y="0"/>
                  </a:lnTo>
                  <a:lnTo>
                    <a:pt x="2052514" y="3559925"/>
                  </a:lnTo>
                  <a:lnTo>
                    <a:pt x="0" y="3559925"/>
                  </a:lnTo>
                  <a:lnTo>
                    <a:pt x="0" y="0"/>
                  </a:lnTo>
                  <a:close/>
                </a:path>
                <a:path w="2052954" h="3560445">
                  <a:moveTo>
                    <a:pt x="256564" y="256564"/>
                  </a:moveTo>
                  <a:lnTo>
                    <a:pt x="256564" y="3303356"/>
                  </a:lnTo>
                  <a:lnTo>
                    <a:pt x="1795953" y="3303356"/>
                  </a:lnTo>
                  <a:lnTo>
                    <a:pt x="1795953" y="256564"/>
                  </a:lnTo>
                  <a:lnTo>
                    <a:pt x="256564" y="256564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07686" y="8516390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38" y="0"/>
                  </a:moveTo>
                  <a:lnTo>
                    <a:pt x="211710" y="0"/>
                  </a:lnTo>
                  <a:lnTo>
                    <a:pt x="173654" y="5177"/>
                  </a:lnTo>
                  <a:lnTo>
                    <a:pt x="137836" y="20104"/>
                  </a:lnTo>
                  <a:lnTo>
                    <a:pt x="104854" y="43873"/>
                  </a:lnTo>
                  <a:lnTo>
                    <a:pt x="75306" y="75576"/>
                  </a:lnTo>
                  <a:lnTo>
                    <a:pt x="49790" y="114307"/>
                  </a:lnTo>
                  <a:lnTo>
                    <a:pt x="28903" y="159157"/>
                  </a:lnTo>
                  <a:lnTo>
                    <a:pt x="13244" y="209219"/>
                  </a:lnTo>
                  <a:lnTo>
                    <a:pt x="3410" y="263587"/>
                  </a:lnTo>
                  <a:lnTo>
                    <a:pt x="0" y="321351"/>
                  </a:lnTo>
                  <a:lnTo>
                    <a:pt x="3410" y="379115"/>
                  </a:lnTo>
                  <a:lnTo>
                    <a:pt x="13244" y="433483"/>
                  </a:lnTo>
                  <a:lnTo>
                    <a:pt x="28903" y="483545"/>
                  </a:lnTo>
                  <a:lnTo>
                    <a:pt x="49790" y="528395"/>
                  </a:lnTo>
                  <a:lnTo>
                    <a:pt x="75306" y="567126"/>
                  </a:lnTo>
                  <a:lnTo>
                    <a:pt x="104854" y="598829"/>
                  </a:lnTo>
                  <a:lnTo>
                    <a:pt x="137836" y="622598"/>
                  </a:lnTo>
                  <a:lnTo>
                    <a:pt x="173654" y="637525"/>
                  </a:lnTo>
                  <a:lnTo>
                    <a:pt x="211710" y="642702"/>
                  </a:lnTo>
                  <a:lnTo>
                    <a:pt x="1104238" y="642702"/>
                  </a:lnTo>
                  <a:lnTo>
                    <a:pt x="1142295" y="637525"/>
                  </a:lnTo>
                  <a:lnTo>
                    <a:pt x="1178114" y="622598"/>
                  </a:lnTo>
                  <a:lnTo>
                    <a:pt x="1211097" y="598829"/>
                  </a:lnTo>
                  <a:lnTo>
                    <a:pt x="1240647" y="567126"/>
                  </a:lnTo>
                  <a:lnTo>
                    <a:pt x="1266165" y="528395"/>
                  </a:lnTo>
                  <a:lnTo>
                    <a:pt x="1287053" y="483545"/>
                  </a:lnTo>
                  <a:lnTo>
                    <a:pt x="1302713" y="433483"/>
                  </a:lnTo>
                  <a:lnTo>
                    <a:pt x="1312548" y="379115"/>
                  </a:lnTo>
                  <a:lnTo>
                    <a:pt x="1315959" y="321351"/>
                  </a:lnTo>
                  <a:lnTo>
                    <a:pt x="1312548" y="263587"/>
                  </a:lnTo>
                  <a:lnTo>
                    <a:pt x="1302713" y="209219"/>
                  </a:lnTo>
                  <a:lnTo>
                    <a:pt x="1287053" y="159157"/>
                  </a:lnTo>
                  <a:lnTo>
                    <a:pt x="1266165" y="114307"/>
                  </a:lnTo>
                  <a:lnTo>
                    <a:pt x="1240647" y="75576"/>
                  </a:lnTo>
                  <a:lnTo>
                    <a:pt x="1211097" y="43873"/>
                  </a:lnTo>
                  <a:lnTo>
                    <a:pt x="1178114" y="20104"/>
                  </a:lnTo>
                  <a:lnTo>
                    <a:pt x="1142295" y="5177"/>
                  </a:lnTo>
                  <a:lnTo>
                    <a:pt x="1104238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885932" y="8207674"/>
            <a:ext cx="1686560" cy="109855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666115" marR="581025" algn="ctr">
              <a:lnSpc>
                <a:spcPct val="100000"/>
              </a:lnSpc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AUTH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560382" y="1123201"/>
            <a:ext cx="3237865" cy="8427720"/>
            <a:chOff x="2560382" y="1123201"/>
            <a:chExt cx="3237865" cy="8427720"/>
          </a:xfrm>
        </p:grpSpPr>
        <p:sp>
          <p:nvSpPr>
            <p:cNvPr id="71" name="object 71"/>
            <p:cNvSpPr/>
            <p:nvPr/>
          </p:nvSpPr>
          <p:spPr>
            <a:xfrm>
              <a:off x="3659857" y="8001662"/>
              <a:ext cx="2138343" cy="15489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02939" y="8024336"/>
              <a:ext cx="2052955" cy="1464310"/>
            </a:xfrm>
            <a:custGeom>
              <a:avLst/>
              <a:gdLst/>
              <a:ahLst/>
              <a:cxnLst/>
              <a:rect l="l" t="t" r="r" b="b"/>
              <a:pathLst>
                <a:path w="2052954" h="1464309">
                  <a:moveTo>
                    <a:pt x="2052523" y="183349"/>
                  </a:moveTo>
                  <a:lnTo>
                    <a:pt x="1869528" y="183349"/>
                  </a:lnTo>
                  <a:lnTo>
                    <a:pt x="1869528" y="1281264"/>
                  </a:lnTo>
                  <a:lnTo>
                    <a:pt x="2052523" y="1281264"/>
                  </a:lnTo>
                  <a:lnTo>
                    <a:pt x="2052523" y="183349"/>
                  </a:lnTo>
                  <a:close/>
                </a:path>
                <a:path w="2052954" h="1464309">
                  <a:moveTo>
                    <a:pt x="2052523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0" y="1281430"/>
                  </a:lnTo>
                  <a:lnTo>
                    <a:pt x="0" y="1464310"/>
                  </a:lnTo>
                  <a:lnTo>
                    <a:pt x="2052523" y="1464310"/>
                  </a:lnTo>
                  <a:lnTo>
                    <a:pt x="2052523" y="1281430"/>
                  </a:lnTo>
                  <a:lnTo>
                    <a:pt x="182994" y="1281430"/>
                  </a:lnTo>
                  <a:lnTo>
                    <a:pt x="182994" y="182880"/>
                  </a:lnTo>
                  <a:lnTo>
                    <a:pt x="2052523" y="182880"/>
                  </a:lnTo>
                  <a:lnTo>
                    <a:pt x="205252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02945" y="8024687"/>
              <a:ext cx="2052955" cy="1464310"/>
            </a:xfrm>
            <a:custGeom>
              <a:avLst/>
              <a:gdLst/>
              <a:ahLst/>
              <a:cxnLst/>
              <a:rect l="l" t="t" r="r" b="b"/>
              <a:pathLst>
                <a:path w="2052954" h="1464309">
                  <a:moveTo>
                    <a:pt x="0" y="0"/>
                  </a:moveTo>
                  <a:lnTo>
                    <a:pt x="2052514" y="0"/>
                  </a:lnTo>
                  <a:lnTo>
                    <a:pt x="2052514" y="1463894"/>
                  </a:lnTo>
                  <a:lnTo>
                    <a:pt x="0" y="1463894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560382" y="1123201"/>
              <a:ext cx="1628775" cy="899160"/>
            </a:xfrm>
            <a:custGeom>
              <a:avLst/>
              <a:gdLst/>
              <a:ahLst/>
              <a:cxnLst/>
              <a:rect l="l" t="t" r="r" b="b"/>
              <a:pathLst>
                <a:path w="1628775" h="899160">
                  <a:moveTo>
                    <a:pt x="1366303" y="0"/>
                  </a:moveTo>
                  <a:lnTo>
                    <a:pt x="261960" y="0"/>
                  </a:lnTo>
                  <a:lnTo>
                    <a:pt x="226414" y="4102"/>
                  </a:lnTo>
                  <a:lnTo>
                    <a:pt x="159993" y="35316"/>
                  </a:lnTo>
                  <a:lnTo>
                    <a:pt x="129744" y="61357"/>
                  </a:lnTo>
                  <a:lnTo>
                    <a:pt x="101884" y="93639"/>
                  </a:lnTo>
                  <a:lnTo>
                    <a:pt x="76726" y="131628"/>
                  </a:lnTo>
                  <a:lnTo>
                    <a:pt x="54582" y="174787"/>
                  </a:lnTo>
                  <a:lnTo>
                    <a:pt x="35765" y="222581"/>
                  </a:lnTo>
                  <a:lnTo>
                    <a:pt x="20586" y="274475"/>
                  </a:lnTo>
                  <a:lnTo>
                    <a:pt x="9357" y="329933"/>
                  </a:lnTo>
                  <a:lnTo>
                    <a:pt x="2391" y="388420"/>
                  </a:lnTo>
                  <a:lnTo>
                    <a:pt x="0" y="449399"/>
                  </a:lnTo>
                  <a:lnTo>
                    <a:pt x="2391" y="510379"/>
                  </a:lnTo>
                  <a:lnTo>
                    <a:pt x="9357" y="568866"/>
                  </a:lnTo>
                  <a:lnTo>
                    <a:pt x="20586" y="624324"/>
                  </a:lnTo>
                  <a:lnTo>
                    <a:pt x="35765" y="676218"/>
                  </a:lnTo>
                  <a:lnTo>
                    <a:pt x="54582" y="724012"/>
                  </a:lnTo>
                  <a:lnTo>
                    <a:pt x="76726" y="767171"/>
                  </a:lnTo>
                  <a:lnTo>
                    <a:pt x="101884" y="805160"/>
                  </a:lnTo>
                  <a:lnTo>
                    <a:pt x="129744" y="837442"/>
                  </a:lnTo>
                  <a:lnTo>
                    <a:pt x="159993" y="863483"/>
                  </a:lnTo>
                  <a:lnTo>
                    <a:pt x="226414" y="894697"/>
                  </a:lnTo>
                  <a:lnTo>
                    <a:pt x="261960" y="898799"/>
                  </a:lnTo>
                  <a:lnTo>
                    <a:pt x="1366303" y="898799"/>
                  </a:lnTo>
                  <a:lnTo>
                    <a:pt x="1435943" y="882746"/>
                  </a:lnTo>
                  <a:lnTo>
                    <a:pt x="1498520" y="837442"/>
                  </a:lnTo>
                  <a:lnTo>
                    <a:pt x="1526380" y="805160"/>
                  </a:lnTo>
                  <a:lnTo>
                    <a:pt x="1551537" y="767171"/>
                  </a:lnTo>
                  <a:lnTo>
                    <a:pt x="1573681" y="724012"/>
                  </a:lnTo>
                  <a:lnTo>
                    <a:pt x="1592499" y="676218"/>
                  </a:lnTo>
                  <a:lnTo>
                    <a:pt x="1607678" y="624324"/>
                  </a:lnTo>
                  <a:lnTo>
                    <a:pt x="1618907" y="568866"/>
                  </a:lnTo>
                  <a:lnTo>
                    <a:pt x="1625873" y="510379"/>
                  </a:lnTo>
                  <a:lnTo>
                    <a:pt x="1628264" y="449399"/>
                  </a:lnTo>
                  <a:lnTo>
                    <a:pt x="1625873" y="388420"/>
                  </a:lnTo>
                  <a:lnTo>
                    <a:pt x="1618907" y="329933"/>
                  </a:lnTo>
                  <a:lnTo>
                    <a:pt x="1607678" y="274475"/>
                  </a:lnTo>
                  <a:lnTo>
                    <a:pt x="1592499" y="222581"/>
                  </a:lnTo>
                  <a:lnTo>
                    <a:pt x="1573681" y="174787"/>
                  </a:lnTo>
                  <a:lnTo>
                    <a:pt x="1551537" y="131628"/>
                  </a:lnTo>
                  <a:lnTo>
                    <a:pt x="1526380" y="93639"/>
                  </a:lnTo>
                  <a:lnTo>
                    <a:pt x="1498520" y="61357"/>
                  </a:lnTo>
                  <a:lnTo>
                    <a:pt x="1468270" y="35316"/>
                  </a:lnTo>
                  <a:lnTo>
                    <a:pt x="1401850" y="4102"/>
                  </a:lnTo>
                  <a:lnTo>
                    <a:pt x="1366303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877168" y="1182949"/>
            <a:ext cx="9994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8125">
              <a:lnSpc>
                <a:spcPct val="100000"/>
              </a:lnSpc>
              <a:spcBef>
                <a:spcPts val="95"/>
              </a:spcBef>
            </a:pP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650" spc="-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6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040097" y="1685551"/>
            <a:ext cx="67373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442959" y="984493"/>
            <a:ext cx="13347700" cy="9864725"/>
            <a:chOff x="6442959" y="984493"/>
            <a:chExt cx="13347700" cy="9864725"/>
          </a:xfrm>
        </p:grpSpPr>
        <p:sp>
          <p:nvSpPr>
            <p:cNvPr id="78" name="object 78"/>
            <p:cNvSpPr/>
            <p:nvPr/>
          </p:nvSpPr>
          <p:spPr>
            <a:xfrm>
              <a:off x="6453436" y="1572611"/>
              <a:ext cx="13326744" cy="9265920"/>
            </a:xfrm>
            <a:custGeom>
              <a:avLst/>
              <a:gdLst/>
              <a:ahLst/>
              <a:cxnLst/>
              <a:rect l="l" t="t" r="r" b="b"/>
              <a:pathLst>
                <a:path w="13326744" h="9265920">
                  <a:moveTo>
                    <a:pt x="0" y="0"/>
                  </a:moveTo>
                  <a:lnTo>
                    <a:pt x="13326541" y="0"/>
                  </a:lnTo>
                  <a:lnTo>
                    <a:pt x="13326541" y="9265902"/>
                  </a:lnTo>
                  <a:lnTo>
                    <a:pt x="0" y="926590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322347" y="984493"/>
              <a:ext cx="1628775" cy="899160"/>
            </a:xfrm>
            <a:custGeom>
              <a:avLst/>
              <a:gdLst/>
              <a:ahLst/>
              <a:cxnLst/>
              <a:rect l="l" t="t" r="r" b="b"/>
              <a:pathLst>
                <a:path w="1628775" h="899160">
                  <a:moveTo>
                    <a:pt x="1366241" y="0"/>
                  </a:moveTo>
                  <a:lnTo>
                    <a:pt x="261981" y="0"/>
                  </a:lnTo>
                  <a:lnTo>
                    <a:pt x="226428" y="4102"/>
                  </a:lnTo>
                  <a:lnTo>
                    <a:pt x="159998" y="35315"/>
                  </a:lnTo>
                  <a:lnTo>
                    <a:pt x="129745" y="61354"/>
                  </a:lnTo>
                  <a:lnTo>
                    <a:pt x="101884" y="93635"/>
                  </a:lnTo>
                  <a:lnTo>
                    <a:pt x="76725" y="131622"/>
                  </a:lnTo>
                  <a:lnTo>
                    <a:pt x="54581" y="174780"/>
                  </a:lnTo>
                  <a:lnTo>
                    <a:pt x="35763" y="222573"/>
                  </a:lnTo>
                  <a:lnTo>
                    <a:pt x="20585" y="274466"/>
                  </a:lnTo>
                  <a:lnTo>
                    <a:pt x="9356" y="329923"/>
                  </a:lnTo>
                  <a:lnTo>
                    <a:pt x="2391" y="388409"/>
                  </a:lnTo>
                  <a:lnTo>
                    <a:pt x="0" y="449389"/>
                  </a:lnTo>
                  <a:lnTo>
                    <a:pt x="2391" y="510371"/>
                  </a:lnTo>
                  <a:lnTo>
                    <a:pt x="9356" y="568859"/>
                  </a:lnTo>
                  <a:lnTo>
                    <a:pt x="20585" y="624318"/>
                  </a:lnTo>
                  <a:lnTo>
                    <a:pt x="35763" y="676212"/>
                  </a:lnTo>
                  <a:lnTo>
                    <a:pt x="54581" y="724006"/>
                  </a:lnTo>
                  <a:lnTo>
                    <a:pt x="76725" y="767165"/>
                  </a:lnTo>
                  <a:lnTo>
                    <a:pt x="101884" y="805152"/>
                  </a:lnTo>
                  <a:lnTo>
                    <a:pt x="129745" y="837434"/>
                  </a:lnTo>
                  <a:lnTo>
                    <a:pt x="159998" y="863474"/>
                  </a:lnTo>
                  <a:lnTo>
                    <a:pt x="226428" y="894686"/>
                  </a:lnTo>
                  <a:lnTo>
                    <a:pt x="261981" y="898789"/>
                  </a:lnTo>
                  <a:lnTo>
                    <a:pt x="1366241" y="898789"/>
                  </a:lnTo>
                  <a:lnTo>
                    <a:pt x="1435892" y="882736"/>
                  </a:lnTo>
                  <a:lnTo>
                    <a:pt x="1498476" y="837434"/>
                  </a:lnTo>
                  <a:lnTo>
                    <a:pt x="1526338" y="805152"/>
                  </a:lnTo>
                  <a:lnTo>
                    <a:pt x="1551497" y="767165"/>
                  </a:lnTo>
                  <a:lnTo>
                    <a:pt x="1573641" y="724006"/>
                  </a:lnTo>
                  <a:lnTo>
                    <a:pt x="1592458" y="676212"/>
                  </a:lnTo>
                  <a:lnTo>
                    <a:pt x="1607637" y="624318"/>
                  </a:lnTo>
                  <a:lnTo>
                    <a:pt x="1618865" y="568859"/>
                  </a:lnTo>
                  <a:lnTo>
                    <a:pt x="1625831" y="510371"/>
                  </a:lnTo>
                  <a:lnTo>
                    <a:pt x="1628222" y="449389"/>
                  </a:lnTo>
                  <a:lnTo>
                    <a:pt x="1625831" y="388409"/>
                  </a:lnTo>
                  <a:lnTo>
                    <a:pt x="1618865" y="329923"/>
                  </a:lnTo>
                  <a:lnTo>
                    <a:pt x="1607637" y="274466"/>
                  </a:lnTo>
                  <a:lnTo>
                    <a:pt x="1592458" y="222573"/>
                  </a:lnTo>
                  <a:lnTo>
                    <a:pt x="1573641" y="174780"/>
                  </a:lnTo>
                  <a:lnTo>
                    <a:pt x="1551497" y="131622"/>
                  </a:lnTo>
                  <a:lnTo>
                    <a:pt x="1526338" y="93635"/>
                  </a:lnTo>
                  <a:lnTo>
                    <a:pt x="1498476" y="61354"/>
                  </a:lnTo>
                  <a:lnTo>
                    <a:pt x="1468224" y="35315"/>
                  </a:lnTo>
                  <a:lnTo>
                    <a:pt x="1401794" y="4102"/>
                  </a:lnTo>
                  <a:lnTo>
                    <a:pt x="1366241" y="0"/>
                  </a:lnTo>
                  <a:close/>
                </a:path>
              </a:pathLst>
            </a:custGeom>
            <a:solidFill>
              <a:srgbClr val="3052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2802072" y="1044231"/>
            <a:ext cx="6737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5565" algn="just">
              <a:lnSpc>
                <a:spcPct val="100000"/>
              </a:lnSpc>
              <a:spcBef>
                <a:spcPts val="95"/>
              </a:spcBef>
            </a:pP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650" spc="-130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53585" y="9403236"/>
            <a:ext cx="586105" cy="586105"/>
            <a:chOff x="253585" y="9403236"/>
            <a:chExt cx="586105" cy="586105"/>
          </a:xfrm>
        </p:grpSpPr>
        <p:sp>
          <p:nvSpPr>
            <p:cNvPr id="82" name="object 82"/>
            <p:cNvSpPr/>
            <p:nvPr/>
          </p:nvSpPr>
          <p:spPr>
            <a:xfrm>
              <a:off x="253585" y="9403236"/>
              <a:ext cx="585988" cy="5859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3806" y="942612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3" y="15721"/>
                  </a:lnTo>
                  <a:lnTo>
                    <a:pt x="124464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3"/>
                  </a:lnTo>
                  <a:lnTo>
                    <a:pt x="15721" y="338989"/>
                  </a:lnTo>
                  <a:lnTo>
                    <a:pt x="34309" y="378138"/>
                  </a:lnTo>
                  <a:lnTo>
                    <a:pt x="59102" y="413212"/>
                  </a:lnTo>
                  <a:lnTo>
                    <a:pt x="89390" y="443500"/>
                  </a:lnTo>
                  <a:lnTo>
                    <a:pt x="124464" y="468292"/>
                  </a:lnTo>
                  <a:lnTo>
                    <a:pt x="163613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500"/>
                  </a:lnTo>
                  <a:lnTo>
                    <a:pt x="443499" y="413212"/>
                  </a:lnTo>
                  <a:lnTo>
                    <a:pt x="468292" y="378138"/>
                  </a:lnTo>
                  <a:lnTo>
                    <a:pt x="486880" y="338989"/>
                  </a:lnTo>
                  <a:lnTo>
                    <a:pt x="498553" y="296473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3"/>
                  </a:lnTo>
                  <a:lnTo>
                    <a:pt x="443499" y="89390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1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93806" y="942612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10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10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4"/>
                  </a:lnTo>
                  <a:lnTo>
                    <a:pt x="498553" y="206129"/>
                  </a:lnTo>
                  <a:lnTo>
                    <a:pt x="502602" y="251301"/>
                  </a:lnTo>
                  <a:lnTo>
                    <a:pt x="498553" y="296472"/>
                  </a:lnTo>
                  <a:lnTo>
                    <a:pt x="486880" y="338987"/>
                  </a:lnTo>
                  <a:lnTo>
                    <a:pt x="468292" y="378137"/>
                  </a:lnTo>
                  <a:lnTo>
                    <a:pt x="443499" y="413210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1" y="502602"/>
                  </a:lnTo>
                  <a:lnTo>
                    <a:pt x="206129" y="498553"/>
                  </a:lnTo>
                  <a:lnTo>
                    <a:pt x="163614" y="486880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0"/>
                  </a:lnTo>
                  <a:lnTo>
                    <a:pt x="34310" y="378137"/>
                  </a:lnTo>
                  <a:lnTo>
                    <a:pt x="15722" y="338987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63780" y="9445986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98134" y="10109163"/>
            <a:ext cx="586105" cy="586105"/>
            <a:chOff x="298134" y="10109163"/>
            <a:chExt cx="586105" cy="586105"/>
          </a:xfrm>
        </p:grpSpPr>
        <p:sp>
          <p:nvSpPr>
            <p:cNvPr id="87" name="object 87"/>
            <p:cNvSpPr/>
            <p:nvPr/>
          </p:nvSpPr>
          <p:spPr>
            <a:xfrm>
              <a:off x="298134" y="10109163"/>
              <a:ext cx="585988" cy="58598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38524" y="1013319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3" y="15721"/>
                  </a:lnTo>
                  <a:lnTo>
                    <a:pt x="124464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4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2"/>
                  </a:lnTo>
                  <a:lnTo>
                    <a:pt x="4048" y="296473"/>
                  </a:lnTo>
                  <a:lnTo>
                    <a:pt x="15721" y="338989"/>
                  </a:lnTo>
                  <a:lnTo>
                    <a:pt x="34309" y="378138"/>
                  </a:lnTo>
                  <a:lnTo>
                    <a:pt x="59102" y="413212"/>
                  </a:lnTo>
                  <a:lnTo>
                    <a:pt x="89390" y="443500"/>
                  </a:lnTo>
                  <a:lnTo>
                    <a:pt x="124464" y="468293"/>
                  </a:lnTo>
                  <a:lnTo>
                    <a:pt x="163613" y="486881"/>
                  </a:lnTo>
                  <a:lnTo>
                    <a:pt x="206129" y="498554"/>
                  </a:lnTo>
                  <a:lnTo>
                    <a:pt x="251301" y="502603"/>
                  </a:lnTo>
                  <a:lnTo>
                    <a:pt x="296472" y="498554"/>
                  </a:lnTo>
                  <a:lnTo>
                    <a:pt x="338988" y="486881"/>
                  </a:lnTo>
                  <a:lnTo>
                    <a:pt x="378137" y="468293"/>
                  </a:lnTo>
                  <a:lnTo>
                    <a:pt x="413211" y="443500"/>
                  </a:lnTo>
                  <a:lnTo>
                    <a:pt x="443499" y="413212"/>
                  </a:lnTo>
                  <a:lnTo>
                    <a:pt x="468292" y="378138"/>
                  </a:lnTo>
                  <a:lnTo>
                    <a:pt x="486880" y="338989"/>
                  </a:lnTo>
                  <a:lnTo>
                    <a:pt x="498553" y="296473"/>
                  </a:lnTo>
                  <a:lnTo>
                    <a:pt x="502602" y="251302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4"/>
                  </a:lnTo>
                  <a:lnTo>
                    <a:pt x="443499" y="89390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1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38524" y="1013319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10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10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4"/>
                  </a:lnTo>
                  <a:lnTo>
                    <a:pt x="498553" y="206129"/>
                  </a:lnTo>
                  <a:lnTo>
                    <a:pt x="502602" y="251301"/>
                  </a:lnTo>
                  <a:lnTo>
                    <a:pt x="498553" y="296472"/>
                  </a:lnTo>
                  <a:lnTo>
                    <a:pt x="486880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1" y="502602"/>
                  </a:lnTo>
                  <a:lnTo>
                    <a:pt x="206129" y="498553"/>
                  </a:lnTo>
                  <a:lnTo>
                    <a:pt x="163614" y="486880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508502" y="10153074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14592847" y="6956473"/>
            <a:ext cx="1442085" cy="1812925"/>
            <a:chOff x="14592847" y="6956473"/>
            <a:chExt cx="1442085" cy="1812925"/>
          </a:xfrm>
        </p:grpSpPr>
        <p:sp>
          <p:nvSpPr>
            <p:cNvPr id="92" name="object 92"/>
            <p:cNvSpPr/>
            <p:nvPr/>
          </p:nvSpPr>
          <p:spPr>
            <a:xfrm>
              <a:off x="14603324" y="8717022"/>
              <a:ext cx="1410335" cy="0"/>
            </a:xfrm>
            <a:custGeom>
              <a:avLst/>
              <a:gdLst/>
              <a:ahLst/>
              <a:cxnLst/>
              <a:rect l="l" t="t" r="r" b="b"/>
              <a:pathLst>
                <a:path w="1410334">
                  <a:moveTo>
                    <a:pt x="0" y="0"/>
                  </a:moveTo>
                  <a:lnTo>
                    <a:pt x="1410295" y="0"/>
                  </a:lnTo>
                </a:path>
              </a:pathLst>
            </a:custGeom>
            <a:ln w="20941">
              <a:solidFill>
                <a:srgbClr val="4675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929881" y="8664668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4927294" y="6956473"/>
              <a:ext cx="585988" cy="5859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4967816" y="69777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42" y="4048"/>
                  </a:lnTo>
                  <a:lnTo>
                    <a:pt x="163634" y="15721"/>
                  </a:lnTo>
                  <a:lnTo>
                    <a:pt x="124487" y="34309"/>
                  </a:lnTo>
                  <a:lnTo>
                    <a:pt x="89411" y="59102"/>
                  </a:lnTo>
                  <a:lnTo>
                    <a:pt x="59119" y="89390"/>
                  </a:lnTo>
                  <a:lnTo>
                    <a:pt x="34321" y="124463"/>
                  </a:lnTo>
                  <a:lnTo>
                    <a:pt x="15727" y="163613"/>
                  </a:lnTo>
                  <a:lnTo>
                    <a:pt x="4050" y="206129"/>
                  </a:lnTo>
                  <a:lnTo>
                    <a:pt x="0" y="251301"/>
                  </a:lnTo>
                  <a:lnTo>
                    <a:pt x="4050" y="296473"/>
                  </a:lnTo>
                  <a:lnTo>
                    <a:pt x="15727" y="338989"/>
                  </a:lnTo>
                  <a:lnTo>
                    <a:pt x="34321" y="378138"/>
                  </a:lnTo>
                  <a:lnTo>
                    <a:pt x="59119" y="413212"/>
                  </a:lnTo>
                  <a:lnTo>
                    <a:pt x="89411" y="443500"/>
                  </a:lnTo>
                  <a:lnTo>
                    <a:pt x="124487" y="468292"/>
                  </a:lnTo>
                  <a:lnTo>
                    <a:pt x="163634" y="486880"/>
                  </a:lnTo>
                  <a:lnTo>
                    <a:pt x="206142" y="498553"/>
                  </a:lnTo>
                  <a:lnTo>
                    <a:pt x="251301" y="502602"/>
                  </a:lnTo>
                  <a:lnTo>
                    <a:pt x="296487" y="498553"/>
                  </a:lnTo>
                  <a:lnTo>
                    <a:pt x="339010" y="486880"/>
                  </a:lnTo>
                  <a:lnTo>
                    <a:pt x="378161" y="468292"/>
                  </a:lnTo>
                  <a:lnTo>
                    <a:pt x="413233" y="443500"/>
                  </a:lnTo>
                  <a:lnTo>
                    <a:pt x="443517" y="413212"/>
                  </a:lnTo>
                  <a:lnTo>
                    <a:pt x="468304" y="378138"/>
                  </a:lnTo>
                  <a:lnTo>
                    <a:pt x="486886" y="338989"/>
                  </a:lnTo>
                  <a:lnTo>
                    <a:pt x="498555" y="296473"/>
                  </a:lnTo>
                  <a:lnTo>
                    <a:pt x="502602" y="251301"/>
                  </a:lnTo>
                  <a:lnTo>
                    <a:pt x="498555" y="206129"/>
                  </a:lnTo>
                  <a:lnTo>
                    <a:pt x="486886" y="163613"/>
                  </a:lnTo>
                  <a:lnTo>
                    <a:pt x="468304" y="124463"/>
                  </a:lnTo>
                  <a:lnTo>
                    <a:pt x="443517" y="89390"/>
                  </a:lnTo>
                  <a:lnTo>
                    <a:pt x="413233" y="59102"/>
                  </a:lnTo>
                  <a:lnTo>
                    <a:pt x="378161" y="34309"/>
                  </a:lnTo>
                  <a:lnTo>
                    <a:pt x="339010" y="15721"/>
                  </a:lnTo>
                  <a:lnTo>
                    <a:pt x="296487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4967816" y="697779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1" y="163614"/>
                  </a:lnTo>
                  <a:lnTo>
                    <a:pt x="34309" y="124464"/>
                  </a:lnTo>
                  <a:lnTo>
                    <a:pt x="59102" y="89391"/>
                  </a:lnTo>
                  <a:lnTo>
                    <a:pt x="89390" y="59102"/>
                  </a:lnTo>
                  <a:lnTo>
                    <a:pt x="124464" y="34310"/>
                  </a:lnTo>
                  <a:lnTo>
                    <a:pt x="163613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10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4"/>
                  </a:lnTo>
                  <a:lnTo>
                    <a:pt x="498553" y="206129"/>
                  </a:lnTo>
                  <a:lnTo>
                    <a:pt x="502602" y="251301"/>
                  </a:lnTo>
                  <a:lnTo>
                    <a:pt x="498553" y="296472"/>
                  </a:lnTo>
                  <a:lnTo>
                    <a:pt x="486880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1" y="502602"/>
                  </a:lnTo>
                  <a:lnTo>
                    <a:pt x="206129" y="498553"/>
                  </a:lnTo>
                  <a:lnTo>
                    <a:pt x="163613" y="486880"/>
                  </a:lnTo>
                  <a:lnTo>
                    <a:pt x="124464" y="468292"/>
                  </a:lnTo>
                  <a:lnTo>
                    <a:pt x="89390" y="443499"/>
                  </a:lnTo>
                  <a:lnTo>
                    <a:pt x="59102" y="413211"/>
                  </a:lnTo>
                  <a:lnTo>
                    <a:pt x="34309" y="378137"/>
                  </a:lnTo>
                  <a:lnTo>
                    <a:pt x="15721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5135530" y="6997662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4485207" y="8344678"/>
            <a:ext cx="1588770" cy="1307465"/>
            <a:chOff x="14485207" y="8344678"/>
            <a:chExt cx="1588770" cy="1307465"/>
          </a:xfrm>
        </p:grpSpPr>
        <p:sp>
          <p:nvSpPr>
            <p:cNvPr id="99" name="object 99"/>
            <p:cNvSpPr/>
            <p:nvPr/>
          </p:nvSpPr>
          <p:spPr>
            <a:xfrm>
              <a:off x="14633900" y="8397032"/>
              <a:ext cx="1404620" cy="0"/>
            </a:xfrm>
            <a:custGeom>
              <a:avLst/>
              <a:gdLst/>
              <a:ahLst/>
              <a:cxnLst/>
              <a:rect l="l" t="t" r="r" b="b"/>
              <a:pathLst>
                <a:path w="1404619">
                  <a:moveTo>
                    <a:pt x="0" y="0"/>
                  </a:moveTo>
                  <a:lnTo>
                    <a:pt x="1404408" y="0"/>
                  </a:lnTo>
                </a:path>
              </a:pathLst>
            </a:custGeom>
            <a:ln w="20941">
              <a:solidFill>
                <a:srgbClr val="4675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5954487" y="8344678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495684" y="9599331"/>
              <a:ext cx="1557020" cy="0"/>
            </a:xfrm>
            <a:custGeom>
              <a:avLst/>
              <a:gdLst/>
              <a:ahLst/>
              <a:cxnLst/>
              <a:rect l="l" t="t" r="r" b="b"/>
              <a:pathLst>
                <a:path w="1557019">
                  <a:moveTo>
                    <a:pt x="0" y="0"/>
                  </a:moveTo>
                  <a:lnTo>
                    <a:pt x="1556887" y="0"/>
                  </a:lnTo>
                </a:path>
              </a:pathLst>
            </a:custGeom>
            <a:ln w="20941">
              <a:solidFill>
                <a:srgbClr val="AA5B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5968833" y="9546976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5B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889599" y="8985165"/>
              <a:ext cx="585988" cy="58598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931482" y="9009014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42" y="4048"/>
                  </a:lnTo>
                  <a:lnTo>
                    <a:pt x="163634" y="15721"/>
                  </a:lnTo>
                  <a:lnTo>
                    <a:pt x="124487" y="34309"/>
                  </a:lnTo>
                  <a:lnTo>
                    <a:pt x="89411" y="59102"/>
                  </a:lnTo>
                  <a:lnTo>
                    <a:pt x="59119" y="89390"/>
                  </a:lnTo>
                  <a:lnTo>
                    <a:pt x="34321" y="124463"/>
                  </a:lnTo>
                  <a:lnTo>
                    <a:pt x="15727" y="163613"/>
                  </a:lnTo>
                  <a:lnTo>
                    <a:pt x="4050" y="206129"/>
                  </a:lnTo>
                  <a:lnTo>
                    <a:pt x="0" y="251301"/>
                  </a:lnTo>
                  <a:lnTo>
                    <a:pt x="4050" y="296473"/>
                  </a:lnTo>
                  <a:lnTo>
                    <a:pt x="15727" y="338989"/>
                  </a:lnTo>
                  <a:lnTo>
                    <a:pt x="34321" y="378138"/>
                  </a:lnTo>
                  <a:lnTo>
                    <a:pt x="59119" y="413212"/>
                  </a:lnTo>
                  <a:lnTo>
                    <a:pt x="89411" y="443500"/>
                  </a:lnTo>
                  <a:lnTo>
                    <a:pt x="124487" y="468292"/>
                  </a:lnTo>
                  <a:lnTo>
                    <a:pt x="163634" y="486880"/>
                  </a:lnTo>
                  <a:lnTo>
                    <a:pt x="206142" y="498553"/>
                  </a:lnTo>
                  <a:lnTo>
                    <a:pt x="251301" y="502602"/>
                  </a:lnTo>
                  <a:lnTo>
                    <a:pt x="296487" y="498553"/>
                  </a:lnTo>
                  <a:lnTo>
                    <a:pt x="339010" y="486880"/>
                  </a:lnTo>
                  <a:lnTo>
                    <a:pt x="378161" y="468292"/>
                  </a:lnTo>
                  <a:lnTo>
                    <a:pt x="413233" y="443500"/>
                  </a:lnTo>
                  <a:lnTo>
                    <a:pt x="443517" y="413212"/>
                  </a:lnTo>
                  <a:lnTo>
                    <a:pt x="468304" y="378138"/>
                  </a:lnTo>
                  <a:lnTo>
                    <a:pt x="486886" y="338989"/>
                  </a:lnTo>
                  <a:lnTo>
                    <a:pt x="498555" y="296473"/>
                  </a:lnTo>
                  <a:lnTo>
                    <a:pt x="502602" y="251301"/>
                  </a:lnTo>
                  <a:lnTo>
                    <a:pt x="498555" y="206129"/>
                  </a:lnTo>
                  <a:lnTo>
                    <a:pt x="486886" y="163613"/>
                  </a:lnTo>
                  <a:lnTo>
                    <a:pt x="468304" y="124463"/>
                  </a:lnTo>
                  <a:lnTo>
                    <a:pt x="443517" y="89390"/>
                  </a:lnTo>
                  <a:lnTo>
                    <a:pt x="413233" y="59102"/>
                  </a:lnTo>
                  <a:lnTo>
                    <a:pt x="378161" y="34309"/>
                  </a:lnTo>
                  <a:lnTo>
                    <a:pt x="339010" y="15721"/>
                  </a:lnTo>
                  <a:lnTo>
                    <a:pt x="296487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4931482" y="9009014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1" y="163614"/>
                  </a:lnTo>
                  <a:lnTo>
                    <a:pt x="34309" y="124464"/>
                  </a:lnTo>
                  <a:lnTo>
                    <a:pt x="59102" y="89391"/>
                  </a:lnTo>
                  <a:lnTo>
                    <a:pt x="89390" y="59102"/>
                  </a:lnTo>
                  <a:lnTo>
                    <a:pt x="124464" y="34310"/>
                  </a:lnTo>
                  <a:lnTo>
                    <a:pt x="163613" y="15722"/>
                  </a:lnTo>
                  <a:lnTo>
                    <a:pt x="206128" y="4048"/>
                  </a:lnTo>
                  <a:lnTo>
                    <a:pt x="251300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10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1" y="124464"/>
                  </a:lnTo>
                  <a:lnTo>
                    <a:pt x="486879" y="163614"/>
                  </a:lnTo>
                  <a:lnTo>
                    <a:pt x="498553" y="206129"/>
                  </a:lnTo>
                  <a:lnTo>
                    <a:pt x="502601" y="251301"/>
                  </a:lnTo>
                  <a:lnTo>
                    <a:pt x="498553" y="296472"/>
                  </a:lnTo>
                  <a:lnTo>
                    <a:pt x="486879" y="338987"/>
                  </a:lnTo>
                  <a:lnTo>
                    <a:pt x="468291" y="378137"/>
                  </a:lnTo>
                  <a:lnTo>
                    <a:pt x="443499" y="413210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0" y="502602"/>
                  </a:lnTo>
                  <a:lnTo>
                    <a:pt x="206128" y="498553"/>
                  </a:lnTo>
                  <a:lnTo>
                    <a:pt x="163613" y="486880"/>
                  </a:lnTo>
                  <a:lnTo>
                    <a:pt x="124464" y="468292"/>
                  </a:lnTo>
                  <a:lnTo>
                    <a:pt x="89390" y="443499"/>
                  </a:lnTo>
                  <a:lnTo>
                    <a:pt x="59102" y="413210"/>
                  </a:lnTo>
                  <a:lnTo>
                    <a:pt x="34309" y="378137"/>
                  </a:lnTo>
                  <a:lnTo>
                    <a:pt x="15721" y="338987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15099196" y="9028888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4120381" y="3844850"/>
            <a:ext cx="12024360" cy="6083300"/>
            <a:chOff x="4120381" y="3844850"/>
            <a:chExt cx="12024360" cy="6083300"/>
          </a:xfrm>
        </p:grpSpPr>
        <p:sp>
          <p:nvSpPr>
            <p:cNvPr id="108" name="object 108"/>
            <p:cNvSpPr/>
            <p:nvPr/>
          </p:nvSpPr>
          <p:spPr>
            <a:xfrm>
              <a:off x="4130858" y="3855327"/>
              <a:ext cx="1316355" cy="1442720"/>
            </a:xfrm>
            <a:custGeom>
              <a:avLst/>
              <a:gdLst/>
              <a:ahLst/>
              <a:cxnLst/>
              <a:rect l="l" t="t" r="r" b="b"/>
              <a:pathLst>
                <a:path w="1316354" h="1442720">
                  <a:moveTo>
                    <a:pt x="1104249" y="0"/>
                  </a:moveTo>
                  <a:lnTo>
                    <a:pt x="211710" y="0"/>
                  </a:lnTo>
                  <a:lnTo>
                    <a:pt x="191322" y="3300"/>
                  </a:lnTo>
                  <a:lnTo>
                    <a:pt x="152279" y="28801"/>
                  </a:lnTo>
                  <a:lnTo>
                    <a:pt x="116138" y="77486"/>
                  </a:lnTo>
                  <a:lnTo>
                    <a:pt x="83610" y="146937"/>
                  </a:lnTo>
                  <a:lnTo>
                    <a:pt x="68922" y="188695"/>
                  </a:lnTo>
                  <a:lnTo>
                    <a:pt x="55403" y="234738"/>
                  </a:lnTo>
                  <a:lnTo>
                    <a:pt x="43143" y="284764"/>
                  </a:lnTo>
                  <a:lnTo>
                    <a:pt x="32229" y="338471"/>
                  </a:lnTo>
                  <a:lnTo>
                    <a:pt x="22751" y="395556"/>
                  </a:lnTo>
                  <a:lnTo>
                    <a:pt x="14797" y="455718"/>
                  </a:lnTo>
                  <a:lnTo>
                    <a:pt x="8456" y="518655"/>
                  </a:lnTo>
                  <a:lnTo>
                    <a:pt x="3817" y="584063"/>
                  </a:lnTo>
                  <a:lnTo>
                    <a:pt x="969" y="651641"/>
                  </a:lnTo>
                  <a:lnTo>
                    <a:pt x="0" y="721087"/>
                  </a:lnTo>
                  <a:lnTo>
                    <a:pt x="969" y="790532"/>
                  </a:lnTo>
                  <a:lnTo>
                    <a:pt x="3817" y="858109"/>
                  </a:lnTo>
                  <a:lnTo>
                    <a:pt x="8456" y="923516"/>
                  </a:lnTo>
                  <a:lnTo>
                    <a:pt x="14797" y="986451"/>
                  </a:lnTo>
                  <a:lnTo>
                    <a:pt x="22751" y="1046612"/>
                  </a:lnTo>
                  <a:lnTo>
                    <a:pt x="32229" y="1103696"/>
                  </a:lnTo>
                  <a:lnTo>
                    <a:pt x="43143" y="1157403"/>
                  </a:lnTo>
                  <a:lnTo>
                    <a:pt x="55403" y="1207428"/>
                  </a:lnTo>
                  <a:lnTo>
                    <a:pt x="68922" y="1253470"/>
                  </a:lnTo>
                  <a:lnTo>
                    <a:pt x="83610" y="1295228"/>
                  </a:lnTo>
                  <a:lnTo>
                    <a:pt x="99378" y="1332398"/>
                  </a:lnTo>
                  <a:lnTo>
                    <a:pt x="133801" y="1391768"/>
                  </a:lnTo>
                  <a:lnTo>
                    <a:pt x="171482" y="1429163"/>
                  </a:lnTo>
                  <a:lnTo>
                    <a:pt x="211710" y="1442165"/>
                  </a:lnTo>
                  <a:lnTo>
                    <a:pt x="1104249" y="1442165"/>
                  </a:lnTo>
                  <a:lnTo>
                    <a:pt x="1144480" y="1429163"/>
                  </a:lnTo>
                  <a:lnTo>
                    <a:pt x="1182162" y="1391768"/>
                  </a:lnTo>
                  <a:lnTo>
                    <a:pt x="1216586" y="1332398"/>
                  </a:lnTo>
                  <a:lnTo>
                    <a:pt x="1232354" y="1295228"/>
                  </a:lnTo>
                  <a:lnTo>
                    <a:pt x="1247041" y="1253470"/>
                  </a:lnTo>
                  <a:lnTo>
                    <a:pt x="1260559" y="1207428"/>
                  </a:lnTo>
                  <a:lnTo>
                    <a:pt x="1272819" y="1157403"/>
                  </a:lnTo>
                  <a:lnTo>
                    <a:pt x="1283732" y="1103696"/>
                  </a:lnTo>
                  <a:lnTo>
                    <a:pt x="1293210" y="1046612"/>
                  </a:lnTo>
                  <a:lnTo>
                    <a:pt x="1301163" y="986451"/>
                  </a:lnTo>
                  <a:lnTo>
                    <a:pt x="1307504" y="923516"/>
                  </a:lnTo>
                  <a:lnTo>
                    <a:pt x="1312142" y="858109"/>
                  </a:lnTo>
                  <a:lnTo>
                    <a:pt x="1314990" y="790532"/>
                  </a:lnTo>
                  <a:lnTo>
                    <a:pt x="1315959" y="721087"/>
                  </a:lnTo>
                  <a:lnTo>
                    <a:pt x="1314990" y="651641"/>
                  </a:lnTo>
                  <a:lnTo>
                    <a:pt x="1312142" y="584063"/>
                  </a:lnTo>
                  <a:lnTo>
                    <a:pt x="1307504" y="518655"/>
                  </a:lnTo>
                  <a:lnTo>
                    <a:pt x="1301163" y="455718"/>
                  </a:lnTo>
                  <a:lnTo>
                    <a:pt x="1293210" y="395556"/>
                  </a:lnTo>
                  <a:lnTo>
                    <a:pt x="1283732" y="338471"/>
                  </a:lnTo>
                  <a:lnTo>
                    <a:pt x="1272819" y="284764"/>
                  </a:lnTo>
                  <a:lnTo>
                    <a:pt x="1260559" y="234738"/>
                  </a:lnTo>
                  <a:lnTo>
                    <a:pt x="1247041" y="188695"/>
                  </a:lnTo>
                  <a:lnTo>
                    <a:pt x="1232354" y="146937"/>
                  </a:lnTo>
                  <a:lnTo>
                    <a:pt x="1216586" y="109767"/>
                  </a:lnTo>
                  <a:lnTo>
                    <a:pt x="1182162" y="50397"/>
                  </a:lnTo>
                  <a:lnTo>
                    <a:pt x="1144480" y="13002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30858" y="3855327"/>
              <a:ext cx="1316355" cy="1442720"/>
            </a:xfrm>
            <a:custGeom>
              <a:avLst/>
              <a:gdLst/>
              <a:ahLst/>
              <a:cxnLst/>
              <a:rect l="l" t="t" r="r" b="b"/>
              <a:pathLst>
                <a:path w="1316354" h="1442720">
                  <a:moveTo>
                    <a:pt x="211711" y="0"/>
                  </a:moveTo>
                  <a:lnTo>
                    <a:pt x="1104248" y="0"/>
                  </a:lnTo>
                  <a:lnTo>
                    <a:pt x="1124637" y="3300"/>
                  </a:lnTo>
                  <a:lnTo>
                    <a:pt x="1163680" y="28801"/>
                  </a:lnTo>
                  <a:lnTo>
                    <a:pt x="1199821" y="77486"/>
                  </a:lnTo>
                  <a:lnTo>
                    <a:pt x="1232349" y="146938"/>
                  </a:lnTo>
                  <a:lnTo>
                    <a:pt x="1247037" y="188695"/>
                  </a:lnTo>
                  <a:lnTo>
                    <a:pt x="1260555" y="234738"/>
                  </a:lnTo>
                  <a:lnTo>
                    <a:pt x="1272816" y="284764"/>
                  </a:lnTo>
                  <a:lnTo>
                    <a:pt x="1283729" y="338471"/>
                  </a:lnTo>
                  <a:lnTo>
                    <a:pt x="1293207" y="395556"/>
                  </a:lnTo>
                  <a:lnTo>
                    <a:pt x="1301161" y="455717"/>
                  </a:lnTo>
                  <a:lnTo>
                    <a:pt x="1307501" y="518653"/>
                  </a:lnTo>
                  <a:lnTo>
                    <a:pt x="1312140" y="584061"/>
                  </a:lnTo>
                  <a:lnTo>
                    <a:pt x="1314989" y="651638"/>
                  </a:lnTo>
                  <a:lnTo>
                    <a:pt x="1315958" y="721083"/>
                  </a:lnTo>
                  <a:lnTo>
                    <a:pt x="1314989" y="790529"/>
                  </a:lnTo>
                  <a:lnTo>
                    <a:pt x="1312140" y="858106"/>
                  </a:lnTo>
                  <a:lnTo>
                    <a:pt x="1307501" y="923514"/>
                  </a:lnTo>
                  <a:lnTo>
                    <a:pt x="1301161" y="986450"/>
                  </a:lnTo>
                  <a:lnTo>
                    <a:pt x="1293207" y="1046612"/>
                  </a:lnTo>
                  <a:lnTo>
                    <a:pt x="1283729" y="1103697"/>
                  </a:lnTo>
                  <a:lnTo>
                    <a:pt x="1272816" y="1157404"/>
                  </a:lnTo>
                  <a:lnTo>
                    <a:pt x="1260555" y="1207430"/>
                  </a:lnTo>
                  <a:lnTo>
                    <a:pt x="1247037" y="1253473"/>
                  </a:lnTo>
                  <a:lnTo>
                    <a:pt x="1232349" y="1295231"/>
                  </a:lnTo>
                  <a:lnTo>
                    <a:pt x="1216581" y="1332401"/>
                  </a:lnTo>
                  <a:lnTo>
                    <a:pt x="1182158" y="1391772"/>
                  </a:lnTo>
                  <a:lnTo>
                    <a:pt x="1144477" y="1429167"/>
                  </a:lnTo>
                  <a:lnTo>
                    <a:pt x="1104248" y="1442169"/>
                  </a:lnTo>
                  <a:lnTo>
                    <a:pt x="211711" y="1442169"/>
                  </a:lnTo>
                  <a:lnTo>
                    <a:pt x="171481" y="1429167"/>
                  </a:lnTo>
                  <a:lnTo>
                    <a:pt x="133799" y="1391772"/>
                  </a:lnTo>
                  <a:lnTo>
                    <a:pt x="99375" y="1332401"/>
                  </a:lnTo>
                  <a:lnTo>
                    <a:pt x="83607" y="1295231"/>
                  </a:lnTo>
                  <a:lnTo>
                    <a:pt x="68919" y="1253473"/>
                  </a:lnTo>
                  <a:lnTo>
                    <a:pt x="55401" y="1207430"/>
                  </a:lnTo>
                  <a:lnTo>
                    <a:pt x="43141" y="1157404"/>
                  </a:lnTo>
                  <a:lnTo>
                    <a:pt x="32227" y="1103697"/>
                  </a:lnTo>
                  <a:lnTo>
                    <a:pt x="22750" y="1046612"/>
                  </a:lnTo>
                  <a:lnTo>
                    <a:pt x="14796" y="986450"/>
                  </a:lnTo>
                  <a:lnTo>
                    <a:pt x="8456" y="923514"/>
                  </a:lnTo>
                  <a:lnTo>
                    <a:pt x="3817" y="858106"/>
                  </a:lnTo>
                  <a:lnTo>
                    <a:pt x="969" y="790529"/>
                  </a:lnTo>
                  <a:lnTo>
                    <a:pt x="0" y="721083"/>
                  </a:lnTo>
                  <a:lnTo>
                    <a:pt x="969" y="651638"/>
                  </a:lnTo>
                  <a:lnTo>
                    <a:pt x="3817" y="584061"/>
                  </a:lnTo>
                  <a:lnTo>
                    <a:pt x="8456" y="518653"/>
                  </a:lnTo>
                  <a:lnTo>
                    <a:pt x="14796" y="455717"/>
                  </a:lnTo>
                  <a:lnTo>
                    <a:pt x="22750" y="395556"/>
                  </a:lnTo>
                  <a:lnTo>
                    <a:pt x="32227" y="338471"/>
                  </a:lnTo>
                  <a:lnTo>
                    <a:pt x="43141" y="284764"/>
                  </a:lnTo>
                  <a:lnTo>
                    <a:pt x="55401" y="234738"/>
                  </a:lnTo>
                  <a:lnTo>
                    <a:pt x="68919" y="188695"/>
                  </a:lnTo>
                  <a:lnTo>
                    <a:pt x="83607" y="146938"/>
                  </a:lnTo>
                  <a:lnTo>
                    <a:pt x="99375" y="109767"/>
                  </a:lnTo>
                  <a:lnTo>
                    <a:pt x="133799" y="50397"/>
                  </a:lnTo>
                  <a:lnTo>
                    <a:pt x="171481" y="13002"/>
                  </a:lnTo>
                  <a:lnTo>
                    <a:pt x="211711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4471915" y="9874642"/>
              <a:ext cx="1652270" cy="12065"/>
            </a:xfrm>
            <a:custGeom>
              <a:avLst/>
              <a:gdLst/>
              <a:ahLst/>
              <a:cxnLst/>
              <a:rect l="l" t="t" r="r" b="b"/>
              <a:pathLst>
                <a:path w="1652269" h="12065">
                  <a:moveTo>
                    <a:pt x="0" y="11632"/>
                  </a:moveTo>
                  <a:lnTo>
                    <a:pt x="1651776" y="0"/>
                  </a:lnTo>
                </a:path>
              </a:pathLst>
            </a:custGeom>
            <a:ln w="20941">
              <a:solidFill>
                <a:srgbClr val="AA5B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6039511" y="9822884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0" y="0"/>
                  </a:moveTo>
                  <a:lnTo>
                    <a:pt x="732" y="104708"/>
                  </a:lnTo>
                  <a:lnTo>
                    <a:pt x="105127" y="51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5B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4402305" y="4211894"/>
            <a:ext cx="777875" cy="7251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9050" algn="just">
              <a:lnSpc>
                <a:spcPct val="99600"/>
              </a:lnSpc>
              <a:spcBef>
                <a:spcPts val="110"/>
              </a:spcBef>
            </a:pPr>
            <a:r>
              <a:rPr sz="1150" spc="-50" dirty="0">
                <a:solidFill>
                  <a:srgbClr val="FFFFFF"/>
                </a:solidFill>
                <a:latin typeface="Arial"/>
                <a:cs typeface="Arial"/>
              </a:rPr>
              <a:t>RESILIENC  </a:t>
            </a:r>
            <a:r>
              <a:rPr sz="1150" spc="-65" dirty="0">
                <a:solidFill>
                  <a:srgbClr val="FFFFFF"/>
                </a:solidFill>
                <a:latin typeface="Arial"/>
                <a:cs typeface="Arial"/>
              </a:rPr>
              <a:t>Y &amp; </a:t>
            </a:r>
            <a:r>
              <a:rPr sz="1150" spc="-85" dirty="0">
                <a:solidFill>
                  <a:srgbClr val="FFFFFF"/>
                </a:solidFill>
                <a:latin typeface="Arial"/>
                <a:cs typeface="Arial"/>
              </a:rPr>
              <a:t>FAULT  </a:t>
            </a: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TOLERANC  </a:t>
            </a:r>
            <a:r>
              <a:rPr sz="11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-50" dirty="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293606" y="6883863"/>
            <a:ext cx="19080480" cy="3304540"/>
            <a:chOff x="293606" y="6883863"/>
            <a:chExt cx="19080480" cy="3304540"/>
          </a:xfrm>
        </p:grpSpPr>
        <p:sp>
          <p:nvSpPr>
            <p:cNvPr id="114" name="object 114"/>
            <p:cNvSpPr/>
            <p:nvPr/>
          </p:nvSpPr>
          <p:spPr>
            <a:xfrm>
              <a:off x="304083" y="10049641"/>
              <a:ext cx="6183630" cy="0"/>
            </a:xfrm>
            <a:custGeom>
              <a:avLst/>
              <a:gdLst/>
              <a:ahLst/>
              <a:cxnLst/>
              <a:rect l="l" t="t" r="r" b="b"/>
              <a:pathLst>
                <a:path w="6183630">
                  <a:moveTo>
                    <a:pt x="0" y="0"/>
                  </a:moveTo>
                  <a:lnTo>
                    <a:pt x="618305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03375" y="9997287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591505" y="7721314"/>
              <a:ext cx="1283311" cy="2998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7724868" y="8558646"/>
              <a:ext cx="1090337" cy="107193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295284" y="7021587"/>
              <a:ext cx="1956725" cy="316639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7335282" y="7043722"/>
              <a:ext cx="1876487" cy="308434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335284" y="7043722"/>
              <a:ext cx="1877060" cy="3084830"/>
            </a:xfrm>
            <a:custGeom>
              <a:avLst/>
              <a:gdLst/>
              <a:ahLst/>
              <a:cxnLst/>
              <a:rect l="l" t="t" r="r" b="b"/>
              <a:pathLst>
                <a:path w="1877059" h="3084829">
                  <a:moveTo>
                    <a:pt x="0" y="0"/>
                  </a:moveTo>
                  <a:lnTo>
                    <a:pt x="1876463" y="0"/>
                  </a:lnTo>
                  <a:lnTo>
                    <a:pt x="1876463" y="3084349"/>
                  </a:lnTo>
                  <a:lnTo>
                    <a:pt x="0" y="3084349"/>
                  </a:lnTo>
                  <a:lnTo>
                    <a:pt x="0" y="0"/>
                  </a:lnTo>
                  <a:close/>
                </a:path>
                <a:path w="1877059" h="3084829">
                  <a:moveTo>
                    <a:pt x="234558" y="234558"/>
                  </a:moveTo>
                  <a:lnTo>
                    <a:pt x="234558" y="2849785"/>
                  </a:lnTo>
                  <a:lnTo>
                    <a:pt x="1641907" y="2849785"/>
                  </a:lnTo>
                  <a:lnTo>
                    <a:pt x="1641907" y="234558"/>
                  </a:lnTo>
                  <a:lnTo>
                    <a:pt x="234558" y="234558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8138819" y="6883863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18406507" y="6900241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14750747" y="3038986"/>
            <a:ext cx="4623435" cy="4876165"/>
            <a:chOff x="14750747" y="3038986"/>
            <a:chExt cx="4623435" cy="4876165"/>
          </a:xfrm>
        </p:grpSpPr>
        <p:sp>
          <p:nvSpPr>
            <p:cNvPr id="124" name="object 124"/>
            <p:cNvSpPr/>
            <p:nvPr/>
          </p:nvSpPr>
          <p:spPr>
            <a:xfrm>
              <a:off x="15772922" y="7614773"/>
              <a:ext cx="1405890" cy="248285"/>
            </a:xfrm>
            <a:custGeom>
              <a:avLst/>
              <a:gdLst/>
              <a:ahLst/>
              <a:cxnLst/>
              <a:rect l="l" t="t" r="r" b="b"/>
              <a:pathLst>
                <a:path w="1405890" h="248284">
                  <a:moveTo>
                    <a:pt x="0" y="0"/>
                  </a:moveTo>
                  <a:lnTo>
                    <a:pt x="713328" y="0"/>
                  </a:lnTo>
                  <a:lnTo>
                    <a:pt x="713328" y="248028"/>
                  </a:lnTo>
                  <a:lnTo>
                    <a:pt x="1405711" y="248028"/>
                  </a:lnTo>
                </a:path>
              </a:pathLst>
            </a:custGeom>
            <a:ln w="20941">
              <a:solidFill>
                <a:srgbClr val="4675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7094872" y="7810442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761225" y="7243057"/>
              <a:ext cx="2418080" cy="372110"/>
            </a:xfrm>
            <a:custGeom>
              <a:avLst/>
              <a:gdLst/>
              <a:ahLst/>
              <a:cxnLst/>
              <a:rect l="l" t="t" r="r" b="b"/>
              <a:pathLst>
                <a:path w="2418080" h="372109">
                  <a:moveTo>
                    <a:pt x="0" y="371716"/>
                  </a:moveTo>
                  <a:lnTo>
                    <a:pt x="1729006" y="371716"/>
                  </a:lnTo>
                  <a:lnTo>
                    <a:pt x="1729006" y="0"/>
                  </a:lnTo>
                  <a:lnTo>
                    <a:pt x="2417462" y="0"/>
                  </a:lnTo>
                </a:path>
              </a:pathLst>
            </a:custGeom>
            <a:ln w="20941">
              <a:solidFill>
                <a:srgbClr val="4675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7094976" y="7190702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604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7591506" y="4283346"/>
              <a:ext cx="1283311" cy="2998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724868" y="4817514"/>
              <a:ext cx="1090337" cy="107193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7295285" y="3176678"/>
              <a:ext cx="1956725" cy="316639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335282" y="3198845"/>
              <a:ext cx="1876487" cy="308434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335283" y="3198845"/>
              <a:ext cx="1877060" cy="3084830"/>
            </a:xfrm>
            <a:custGeom>
              <a:avLst/>
              <a:gdLst/>
              <a:ahLst/>
              <a:cxnLst/>
              <a:rect l="l" t="t" r="r" b="b"/>
              <a:pathLst>
                <a:path w="1877059" h="3084829">
                  <a:moveTo>
                    <a:pt x="0" y="0"/>
                  </a:moveTo>
                  <a:lnTo>
                    <a:pt x="1876463" y="0"/>
                  </a:lnTo>
                  <a:lnTo>
                    <a:pt x="1876463" y="3084349"/>
                  </a:lnTo>
                  <a:lnTo>
                    <a:pt x="0" y="3084349"/>
                  </a:lnTo>
                  <a:lnTo>
                    <a:pt x="0" y="0"/>
                  </a:lnTo>
                  <a:close/>
                </a:path>
                <a:path w="1877059" h="3084829">
                  <a:moveTo>
                    <a:pt x="234558" y="234558"/>
                  </a:moveTo>
                  <a:lnTo>
                    <a:pt x="234558" y="2849785"/>
                  </a:lnTo>
                  <a:lnTo>
                    <a:pt x="1641907" y="2849785"/>
                  </a:lnTo>
                  <a:lnTo>
                    <a:pt x="1641907" y="234558"/>
                  </a:lnTo>
                  <a:lnTo>
                    <a:pt x="234558" y="234558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138819" y="3038986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1"/>
                  </a:lnTo>
                  <a:lnTo>
                    <a:pt x="1177032" y="264137"/>
                  </a:lnTo>
                  <a:lnTo>
                    <a:pt x="1208111" y="232822"/>
                  </a:lnTo>
                  <a:lnTo>
                    <a:pt x="1228149" y="195860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18406507" y="3055363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17048323" y="1782050"/>
            <a:ext cx="2397760" cy="8636635"/>
            <a:chOff x="17048323" y="1782050"/>
            <a:chExt cx="2397760" cy="8636635"/>
          </a:xfrm>
        </p:grpSpPr>
        <p:sp>
          <p:nvSpPr>
            <p:cNvPr id="136" name="object 136"/>
            <p:cNvSpPr/>
            <p:nvPr/>
          </p:nvSpPr>
          <p:spPr>
            <a:xfrm>
              <a:off x="17053721" y="2213011"/>
              <a:ext cx="2386965" cy="8200390"/>
            </a:xfrm>
            <a:custGeom>
              <a:avLst/>
              <a:gdLst/>
              <a:ahLst/>
              <a:cxnLst/>
              <a:rect l="l" t="t" r="r" b="b"/>
              <a:pathLst>
                <a:path w="2386965" h="8200390">
                  <a:moveTo>
                    <a:pt x="0" y="0"/>
                  </a:moveTo>
                  <a:lnTo>
                    <a:pt x="2386824" y="0"/>
                  </a:lnTo>
                  <a:lnTo>
                    <a:pt x="2386824" y="8200213"/>
                  </a:lnTo>
                  <a:lnTo>
                    <a:pt x="0" y="8200213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418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393920" y="1782050"/>
              <a:ext cx="1661160" cy="833119"/>
            </a:xfrm>
            <a:custGeom>
              <a:avLst/>
              <a:gdLst/>
              <a:ahLst/>
              <a:cxnLst/>
              <a:rect l="l" t="t" r="r" b="b"/>
              <a:pathLst>
                <a:path w="1661159" h="833119">
                  <a:moveTo>
                    <a:pt x="1393570" y="0"/>
                  </a:moveTo>
                  <a:lnTo>
                    <a:pt x="267112" y="0"/>
                  </a:lnTo>
                  <a:lnTo>
                    <a:pt x="230864" y="3801"/>
                  </a:lnTo>
                  <a:lnTo>
                    <a:pt x="163134" y="32729"/>
                  </a:lnTo>
                  <a:lnTo>
                    <a:pt x="132289" y="56861"/>
                  </a:lnTo>
                  <a:lnTo>
                    <a:pt x="103882" y="86778"/>
                  </a:lnTo>
                  <a:lnTo>
                    <a:pt x="78230" y="121983"/>
                  </a:lnTo>
                  <a:lnTo>
                    <a:pt x="55652" y="161979"/>
                  </a:lnTo>
                  <a:lnTo>
                    <a:pt x="36465" y="206271"/>
                  </a:lnTo>
                  <a:lnTo>
                    <a:pt x="20989" y="254363"/>
                  </a:lnTo>
                  <a:lnTo>
                    <a:pt x="9540" y="305757"/>
                  </a:lnTo>
                  <a:lnTo>
                    <a:pt x="2438" y="359957"/>
                  </a:lnTo>
                  <a:lnTo>
                    <a:pt x="0" y="416468"/>
                  </a:lnTo>
                  <a:lnTo>
                    <a:pt x="2438" y="472982"/>
                  </a:lnTo>
                  <a:lnTo>
                    <a:pt x="9540" y="527184"/>
                  </a:lnTo>
                  <a:lnTo>
                    <a:pt x="20989" y="578579"/>
                  </a:lnTo>
                  <a:lnTo>
                    <a:pt x="36465" y="626670"/>
                  </a:lnTo>
                  <a:lnTo>
                    <a:pt x="55652" y="670962"/>
                  </a:lnTo>
                  <a:lnTo>
                    <a:pt x="78230" y="710958"/>
                  </a:lnTo>
                  <a:lnTo>
                    <a:pt x="103882" y="746162"/>
                  </a:lnTo>
                  <a:lnTo>
                    <a:pt x="132289" y="776078"/>
                  </a:lnTo>
                  <a:lnTo>
                    <a:pt x="163134" y="800210"/>
                  </a:lnTo>
                  <a:lnTo>
                    <a:pt x="230864" y="829136"/>
                  </a:lnTo>
                  <a:lnTo>
                    <a:pt x="267112" y="832937"/>
                  </a:lnTo>
                  <a:lnTo>
                    <a:pt x="1393570" y="832937"/>
                  </a:lnTo>
                  <a:lnTo>
                    <a:pt x="1464591" y="818061"/>
                  </a:lnTo>
                  <a:lnTo>
                    <a:pt x="1528419" y="776078"/>
                  </a:lnTo>
                  <a:lnTo>
                    <a:pt x="1556839" y="746162"/>
                  </a:lnTo>
                  <a:lnTo>
                    <a:pt x="1582504" y="710958"/>
                  </a:lnTo>
                  <a:lnTo>
                    <a:pt x="1605095" y="670962"/>
                  </a:lnTo>
                  <a:lnTo>
                    <a:pt x="1624294" y="626670"/>
                  </a:lnTo>
                  <a:lnTo>
                    <a:pt x="1639781" y="578579"/>
                  </a:lnTo>
                  <a:lnTo>
                    <a:pt x="1651238" y="527184"/>
                  </a:lnTo>
                  <a:lnTo>
                    <a:pt x="1658346" y="472982"/>
                  </a:lnTo>
                  <a:lnTo>
                    <a:pt x="1660787" y="416468"/>
                  </a:lnTo>
                  <a:lnTo>
                    <a:pt x="1658346" y="359957"/>
                  </a:lnTo>
                  <a:lnTo>
                    <a:pt x="1651238" y="305757"/>
                  </a:lnTo>
                  <a:lnTo>
                    <a:pt x="1639781" y="254363"/>
                  </a:lnTo>
                  <a:lnTo>
                    <a:pt x="1624294" y="206271"/>
                  </a:lnTo>
                  <a:lnTo>
                    <a:pt x="1605095" y="161979"/>
                  </a:lnTo>
                  <a:lnTo>
                    <a:pt x="1582504" y="121983"/>
                  </a:lnTo>
                  <a:lnTo>
                    <a:pt x="1556839" y="86778"/>
                  </a:lnTo>
                  <a:lnTo>
                    <a:pt x="1528419" y="56861"/>
                  </a:lnTo>
                  <a:lnTo>
                    <a:pt x="1497564" y="32729"/>
                  </a:lnTo>
                  <a:lnTo>
                    <a:pt x="1429820" y="3801"/>
                  </a:lnTo>
                  <a:lnTo>
                    <a:pt x="1393570" y="0"/>
                  </a:lnTo>
                  <a:close/>
                </a:path>
              </a:pathLst>
            </a:custGeom>
            <a:solidFill>
              <a:srgbClr val="66A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7727614" y="1766983"/>
            <a:ext cx="998855" cy="57467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34315">
              <a:lnSpc>
                <a:spcPts val="2140"/>
              </a:lnSpc>
              <a:spcBef>
                <a:spcPts val="2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Load 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Balancing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7992177" y="2321941"/>
            <a:ext cx="46990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16016999" y="4722180"/>
            <a:ext cx="1179195" cy="1179195"/>
            <a:chOff x="16016999" y="4722180"/>
            <a:chExt cx="1179195" cy="1179195"/>
          </a:xfrm>
        </p:grpSpPr>
        <p:sp>
          <p:nvSpPr>
            <p:cNvPr id="141" name="object 141"/>
            <p:cNvSpPr/>
            <p:nvPr/>
          </p:nvSpPr>
          <p:spPr>
            <a:xfrm>
              <a:off x="16016999" y="4722180"/>
              <a:ext cx="1178833" cy="117883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6058987" y="4745206"/>
              <a:ext cx="1094740" cy="1094740"/>
            </a:xfrm>
            <a:custGeom>
              <a:avLst/>
              <a:gdLst/>
              <a:ahLst/>
              <a:cxnLst/>
              <a:rect l="l" t="t" r="r" b="b"/>
              <a:pathLst>
                <a:path w="1094740" h="1094739">
                  <a:moveTo>
                    <a:pt x="547313" y="0"/>
                  </a:moveTo>
                  <a:lnTo>
                    <a:pt x="500085" y="2009"/>
                  </a:lnTo>
                  <a:lnTo>
                    <a:pt x="453974" y="7926"/>
                  </a:lnTo>
                  <a:lnTo>
                    <a:pt x="409143" y="17588"/>
                  </a:lnTo>
                  <a:lnTo>
                    <a:pt x="365757" y="30830"/>
                  </a:lnTo>
                  <a:lnTo>
                    <a:pt x="323980" y="47487"/>
                  </a:lnTo>
                  <a:lnTo>
                    <a:pt x="283976" y="67396"/>
                  </a:lnTo>
                  <a:lnTo>
                    <a:pt x="245909" y="90392"/>
                  </a:lnTo>
                  <a:lnTo>
                    <a:pt x="209944" y="116311"/>
                  </a:lnTo>
                  <a:lnTo>
                    <a:pt x="176244" y="144988"/>
                  </a:lnTo>
                  <a:lnTo>
                    <a:pt x="144975" y="176260"/>
                  </a:lnTo>
                  <a:lnTo>
                    <a:pt x="116300" y="209961"/>
                  </a:lnTo>
                  <a:lnTo>
                    <a:pt x="90383" y="245928"/>
                  </a:lnTo>
                  <a:lnTo>
                    <a:pt x="67389" y="283997"/>
                  </a:lnTo>
                  <a:lnTo>
                    <a:pt x="47482" y="324002"/>
                  </a:lnTo>
                  <a:lnTo>
                    <a:pt x="30826" y="365780"/>
                  </a:lnTo>
                  <a:lnTo>
                    <a:pt x="17586" y="409166"/>
                  </a:lnTo>
                  <a:lnTo>
                    <a:pt x="7925" y="453997"/>
                  </a:lnTo>
                  <a:lnTo>
                    <a:pt x="2008" y="500108"/>
                  </a:lnTo>
                  <a:lnTo>
                    <a:pt x="0" y="547334"/>
                  </a:lnTo>
                  <a:lnTo>
                    <a:pt x="2008" y="594560"/>
                  </a:lnTo>
                  <a:lnTo>
                    <a:pt x="7925" y="640670"/>
                  </a:lnTo>
                  <a:lnTo>
                    <a:pt x="17586" y="685501"/>
                  </a:lnTo>
                  <a:lnTo>
                    <a:pt x="30826" y="728887"/>
                  </a:lnTo>
                  <a:lnTo>
                    <a:pt x="47482" y="770665"/>
                  </a:lnTo>
                  <a:lnTo>
                    <a:pt x="67389" y="810671"/>
                  </a:lnTo>
                  <a:lnTo>
                    <a:pt x="90383" y="848739"/>
                  </a:lnTo>
                  <a:lnTo>
                    <a:pt x="116300" y="884706"/>
                  </a:lnTo>
                  <a:lnTo>
                    <a:pt x="144975" y="918407"/>
                  </a:lnTo>
                  <a:lnTo>
                    <a:pt x="176244" y="949679"/>
                  </a:lnTo>
                  <a:lnTo>
                    <a:pt x="209944" y="978356"/>
                  </a:lnTo>
                  <a:lnTo>
                    <a:pt x="245909" y="1004275"/>
                  </a:lnTo>
                  <a:lnTo>
                    <a:pt x="283976" y="1027271"/>
                  </a:lnTo>
                  <a:lnTo>
                    <a:pt x="323980" y="1047180"/>
                  </a:lnTo>
                  <a:lnTo>
                    <a:pt x="365757" y="1063837"/>
                  </a:lnTo>
                  <a:lnTo>
                    <a:pt x="409143" y="1077079"/>
                  </a:lnTo>
                  <a:lnTo>
                    <a:pt x="453974" y="1086741"/>
                  </a:lnTo>
                  <a:lnTo>
                    <a:pt x="500085" y="1092659"/>
                  </a:lnTo>
                  <a:lnTo>
                    <a:pt x="547313" y="1094668"/>
                  </a:lnTo>
                  <a:lnTo>
                    <a:pt x="594541" y="1092659"/>
                  </a:lnTo>
                  <a:lnTo>
                    <a:pt x="640654" y="1086741"/>
                  </a:lnTo>
                  <a:lnTo>
                    <a:pt x="685489" y="1077079"/>
                  </a:lnTo>
                  <a:lnTo>
                    <a:pt x="728880" y="1063837"/>
                  </a:lnTo>
                  <a:lnTo>
                    <a:pt x="770663" y="1047180"/>
                  </a:lnTo>
                  <a:lnTo>
                    <a:pt x="810674" y="1027271"/>
                  </a:lnTo>
                  <a:lnTo>
                    <a:pt x="848748" y="1004275"/>
                  </a:lnTo>
                  <a:lnTo>
                    <a:pt x="884722" y="978356"/>
                  </a:lnTo>
                  <a:lnTo>
                    <a:pt x="918429" y="949679"/>
                  </a:lnTo>
                  <a:lnTo>
                    <a:pt x="949707" y="918407"/>
                  </a:lnTo>
                  <a:lnTo>
                    <a:pt x="978390" y="884706"/>
                  </a:lnTo>
                  <a:lnTo>
                    <a:pt x="1004315" y="848739"/>
                  </a:lnTo>
                  <a:lnTo>
                    <a:pt x="1027316" y="810671"/>
                  </a:lnTo>
                  <a:lnTo>
                    <a:pt x="1047230" y="770665"/>
                  </a:lnTo>
                  <a:lnTo>
                    <a:pt x="1063892" y="728887"/>
                  </a:lnTo>
                  <a:lnTo>
                    <a:pt x="1077137" y="685501"/>
                  </a:lnTo>
                  <a:lnTo>
                    <a:pt x="1086802" y="640670"/>
                  </a:lnTo>
                  <a:lnTo>
                    <a:pt x="1092721" y="594560"/>
                  </a:lnTo>
                  <a:lnTo>
                    <a:pt x="1094731" y="547334"/>
                  </a:lnTo>
                  <a:lnTo>
                    <a:pt x="1092721" y="500108"/>
                  </a:lnTo>
                  <a:lnTo>
                    <a:pt x="1086802" y="453997"/>
                  </a:lnTo>
                  <a:lnTo>
                    <a:pt x="1077137" y="409166"/>
                  </a:lnTo>
                  <a:lnTo>
                    <a:pt x="1063892" y="365780"/>
                  </a:lnTo>
                  <a:lnTo>
                    <a:pt x="1047230" y="324002"/>
                  </a:lnTo>
                  <a:lnTo>
                    <a:pt x="1027316" y="283997"/>
                  </a:lnTo>
                  <a:lnTo>
                    <a:pt x="1004315" y="245928"/>
                  </a:lnTo>
                  <a:lnTo>
                    <a:pt x="978390" y="209961"/>
                  </a:lnTo>
                  <a:lnTo>
                    <a:pt x="949707" y="176260"/>
                  </a:lnTo>
                  <a:lnTo>
                    <a:pt x="918429" y="144988"/>
                  </a:lnTo>
                  <a:lnTo>
                    <a:pt x="884722" y="116311"/>
                  </a:lnTo>
                  <a:lnTo>
                    <a:pt x="848748" y="90392"/>
                  </a:lnTo>
                  <a:lnTo>
                    <a:pt x="810674" y="67396"/>
                  </a:lnTo>
                  <a:lnTo>
                    <a:pt x="770663" y="47487"/>
                  </a:lnTo>
                  <a:lnTo>
                    <a:pt x="728880" y="30830"/>
                  </a:lnTo>
                  <a:lnTo>
                    <a:pt x="685489" y="17588"/>
                  </a:lnTo>
                  <a:lnTo>
                    <a:pt x="640654" y="7926"/>
                  </a:lnTo>
                  <a:lnTo>
                    <a:pt x="594541" y="2009"/>
                  </a:lnTo>
                  <a:lnTo>
                    <a:pt x="547313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6058987" y="4745206"/>
              <a:ext cx="1094740" cy="1094740"/>
            </a:xfrm>
            <a:custGeom>
              <a:avLst/>
              <a:gdLst/>
              <a:ahLst/>
              <a:cxnLst/>
              <a:rect l="l" t="t" r="r" b="b"/>
              <a:pathLst>
                <a:path w="1094740" h="1094739">
                  <a:moveTo>
                    <a:pt x="0" y="547332"/>
                  </a:moveTo>
                  <a:lnTo>
                    <a:pt x="2009" y="500106"/>
                  </a:lnTo>
                  <a:lnTo>
                    <a:pt x="7926" y="453996"/>
                  </a:lnTo>
                  <a:lnTo>
                    <a:pt x="17588" y="409165"/>
                  </a:lnTo>
                  <a:lnTo>
                    <a:pt x="30830" y="365779"/>
                  </a:lnTo>
                  <a:lnTo>
                    <a:pt x="47488" y="324001"/>
                  </a:lnTo>
                  <a:lnTo>
                    <a:pt x="67397" y="283995"/>
                  </a:lnTo>
                  <a:lnTo>
                    <a:pt x="90393" y="245927"/>
                  </a:lnTo>
                  <a:lnTo>
                    <a:pt x="116312" y="209960"/>
                  </a:lnTo>
                  <a:lnTo>
                    <a:pt x="144989" y="176259"/>
                  </a:lnTo>
                  <a:lnTo>
                    <a:pt x="176261" y="144988"/>
                  </a:lnTo>
                  <a:lnTo>
                    <a:pt x="209963" y="116311"/>
                  </a:lnTo>
                  <a:lnTo>
                    <a:pt x="245930" y="90392"/>
                  </a:lnTo>
                  <a:lnTo>
                    <a:pt x="283999" y="67396"/>
                  </a:lnTo>
                  <a:lnTo>
                    <a:pt x="324004" y="47487"/>
                  </a:lnTo>
                  <a:lnTo>
                    <a:pt x="365783" y="30830"/>
                  </a:lnTo>
                  <a:lnTo>
                    <a:pt x="409170" y="17588"/>
                  </a:lnTo>
                  <a:lnTo>
                    <a:pt x="454001" y="7926"/>
                  </a:lnTo>
                  <a:lnTo>
                    <a:pt x="500112" y="2009"/>
                  </a:lnTo>
                  <a:lnTo>
                    <a:pt x="547338" y="0"/>
                  </a:lnTo>
                  <a:lnTo>
                    <a:pt x="594565" y="2009"/>
                  </a:lnTo>
                  <a:lnTo>
                    <a:pt x="640676" y="7926"/>
                  </a:lnTo>
                  <a:lnTo>
                    <a:pt x="685507" y="17588"/>
                  </a:lnTo>
                  <a:lnTo>
                    <a:pt x="728893" y="30830"/>
                  </a:lnTo>
                  <a:lnTo>
                    <a:pt x="770672" y="47487"/>
                  </a:lnTo>
                  <a:lnTo>
                    <a:pt x="810677" y="67396"/>
                  </a:lnTo>
                  <a:lnTo>
                    <a:pt x="848746" y="90392"/>
                  </a:lnTo>
                  <a:lnTo>
                    <a:pt x="884713" y="116311"/>
                  </a:lnTo>
                  <a:lnTo>
                    <a:pt x="918415" y="144988"/>
                  </a:lnTo>
                  <a:lnTo>
                    <a:pt x="949687" y="176259"/>
                  </a:lnTo>
                  <a:lnTo>
                    <a:pt x="978364" y="209960"/>
                  </a:lnTo>
                  <a:lnTo>
                    <a:pt x="1004283" y="245927"/>
                  </a:lnTo>
                  <a:lnTo>
                    <a:pt x="1027279" y="283995"/>
                  </a:lnTo>
                  <a:lnTo>
                    <a:pt x="1047188" y="324001"/>
                  </a:lnTo>
                  <a:lnTo>
                    <a:pt x="1063846" y="365779"/>
                  </a:lnTo>
                  <a:lnTo>
                    <a:pt x="1077088" y="409165"/>
                  </a:lnTo>
                  <a:lnTo>
                    <a:pt x="1086750" y="453996"/>
                  </a:lnTo>
                  <a:lnTo>
                    <a:pt x="1092667" y="500106"/>
                  </a:lnTo>
                  <a:lnTo>
                    <a:pt x="1094676" y="547332"/>
                  </a:lnTo>
                  <a:lnTo>
                    <a:pt x="1092667" y="594558"/>
                  </a:lnTo>
                  <a:lnTo>
                    <a:pt x="1086750" y="640669"/>
                  </a:lnTo>
                  <a:lnTo>
                    <a:pt x="1077088" y="685499"/>
                  </a:lnTo>
                  <a:lnTo>
                    <a:pt x="1063846" y="728886"/>
                  </a:lnTo>
                  <a:lnTo>
                    <a:pt x="1047188" y="770664"/>
                  </a:lnTo>
                  <a:lnTo>
                    <a:pt x="1027279" y="810670"/>
                  </a:lnTo>
                  <a:lnTo>
                    <a:pt x="1004283" y="848738"/>
                  </a:lnTo>
                  <a:lnTo>
                    <a:pt x="978364" y="884705"/>
                  </a:lnTo>
                  <a:lnTo>
                    <a:pt x="949687" y="918407"/>
                  </a:lnTo>
                  <a:lnTo>
                    <a:pt x="918415" y="949678"/>
                  </a:lnTo>
                  <a:lnTo>
                    <a:pt x="884713" y="978356"/>
                  </a:lnTo>
                  <a:lnTo>
                    <a:pt x="848746" y="1004275"/>
                  </a:lnTo>
                  <a:lnTo>
                    <a:pt x="810677" y="1027271"/>
                  </a:lnTo>
                  <a:lnTo>
                    <a:pt x="770672" y="1047180"/>
                  </a:lnTo>
                  <a:lnTo>
                    <a:pt x="728893" y="1063837"/>
                  </a:lnTo>
                  <a:lnTo>
                    <a:pt x="685507" y="1077079"/>
                  </a:lnTo>
                  <a:lnTo>
                    <a:pt x="640676" y="1086741"/>
                  </a:lnTo>
                  <a:lnTo>
                    <a:pt x="594565" y="1092659"/>
                  </a:lnTo>
                  <a:lnTo>
                    <a:pt x="547338" y="1094668"/>
                  </a:lnTo>
                  <a:lnTo>
                    <a:pt x="500112" y="1092659"/>
                  </a:lnTo>
                  <a:lnTo>
                    <a:pt x="454001" y="1086741"/>
                  </a:lnTo>
                  <a:lnTo>
                    <a:pt x="409170" y="1077079"/>
                  </a:lnTo>
                  <a:lnTo>
                    <a:pt x="365783" y="1063837"/>
                  </a:lnTo>
                  <a:lnTo>
                    <a:pt x="324004" y="1047180"/>
                  </a:lnTo>
                  <a:lnTo>
                    <a:pt x="283999" y="1027271"/>
                  </a:lnTo>
                  <a:lnTo>
                    <a:pt x="245930" y="1004275"/>
                  </a:lnTo>
                  <a:lnTo>
                    <a:pt x="209963" y="978356"/>
                  </a:lnTo>
                  <a:lnTo>
                    <a:pt x="176261" y="949678"/>
                  </a:lnTo>
                  <a:lnTo>
                    <a:pt x="144989" y="918407"/>
                  </a:lnTo>
                  <a:lnTo>
                    <a:pt x="116312" y="884705"/>
                  </a:lnTo>
                  <a:lnTo>
                    <a:pt x="90393" y="848738"/>
                  </a:lnTo>
                  <a:lnTo>
                    <a:pt x="67397" y="810670"/>
                  </a:lnTo>
                  <a:lnTo>
                    <a:pt x="47488" y="770664"/>
                  </a:lnTo>
                  <a:lnTo>
                    <a:pt x="30830" y="728886"/>
                  </a:lnTo>
                  <a:lnTo>
                    <a:pt x="17588" y="685499"/>
                  </a:lnTo>
                  <a:lnTo>
                    <a:pt x="7926" y="640669"/>
                  </a:lnTo>
                  <a:lnTo>
                    <a:pt x="2009" y="594558"/>
                  </a:lnTo>
                  <a:lnTo>
                    <a:pt x="0" y="547332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16143458" y="4853591"/>
            <a:ext cx="864869" cy="7251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-1905" algn="ctr">
              <a:lnSpc>
                <a:spcPts val="1320"/>
              </a:lnSpc>
              <a:spcBef>
                <a:spcPts val="195"/>
              </a:spcBef>
            </a:pPr>
            <a:r>
              <a:rPr sz="1150" spc="-40" dirty="0">
                <a:latin typeface="Arial"/>
                <a:cs typeface="Arial"/>
              </a:rPr>
              <a:t>NOT  RSPONDING</a:t>
            </a:r>
            <a:endParaRPr sz="1150">
              <a:latin typeface="Arial"/>
              <a:cs typeface="Arial"/>
            </a:endParaRPr>
          </a:p>
          <a:p>
            <a:pPr marL="106680" marR="103505" algn="ctr">
              <a:lnSpc>
                <a:spcPts val="1400"/>
              </a:lnSpc>
              <a:spcBef>
                <a:spcPts val="20"/>
              </a:spcBef>
            </a:pPr>
            <a:r>
              <a:rPr sz="1150" spc="40" dirty="0">
                <a:latin typeface="Arial"/>
                <a:cs typeface="Arial"/>
              </a:rPr>
              <a:t>-</a:t>
            </a:r>
            <a:r>
              <a:rPr sz="1150" spc="-7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CIRCUIT </a:t>
            </a:r>
            <a:r>
              <a:rPr sz="1150" spc="-25" dirty="0">
                <a:latin typeface="Arial"/>
                <a:cs typeface="Arial"/>
              </a:rPr>
              <a:t> </a:t>
            </a:r>
            <a:r>
              <a:rPr sz="1150" spc="-40" dirty="0">
                <a:latin typeface="Arial"/>
                <a:cs typeface="Arial"/>
              </a:rPr>
              <a:t>BREAK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13152164" y="4811279"/>
            <a:ext cx="4839335" cy="1220470"/>
            <a:chOff x="13152164" y="4811279"/>
            <a:chExt cx="4839335" cy="1220470"/>
          </a:xfrm>
        </p:grpSpPr>
        <p:sp>
          <p:nvSpPr>
            <p:cNvPr id="146" name="object 146"/>
            <p:cNvSpPr/>
            <p:nvPr/>
          </p:nvSpPr>
          <p:spPr>
            <a:xfrm>
              <a:off x="17075919" y="4811279"/>
              <a:ext cx="914964" cy="91496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117488" y="4834533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4">
                  <a:moveTo>
                    <a:pt x="629614" y="0"/>
                  </a:moveTo>
                  <a:lnTo>
                    <a:pt x="415589" y="214056"/>
                  </a:lnTo>
                  <a:lnTo>
                    <a:pt x="201459" y="0"/>
                  </a:lnTo>
                  <a:lnTo>
                    <a:pt x="0" y="201501"/>
                  </a:lnTo>
                  <a:lnTo>
                    <a:pt x="214024" y="415558"/>
                  </a:lnTo>
                  <a:lnTo>
                    <a:pt x="0" y="629603"/>
                  </a:lnTo>
                  <a:lnTo>
                    <a:pt x="201459" y="831105"/>
                  </a:lnTo>
                  <a:lnTo>
                    <a:pt x="415589" y="617059"/>
                  </a:lnTo>
                  <a:lnTo>
                    <a:pt x="629614" y="831105"/>
                  </a:lnTo>
                  <a:lnTo>
                    <a:pt x="831074" y="629603"/>
                  </a:lnTo>
                  <a:lnTo>
                    <a:pt x="617049" y="415558"/>
                  </a:lnTo>
                  <a:lnTo>
                    <a:pt x="831074" y="201501"/>
                  </a:lnTo>
                  <a:lnTo>
                    <a:pt x="62961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117476" y="4834541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4">
                  <a:moveTo>
                    <a:pt x="0" y="201500"/>
                  </a:moveTo>
                  <a:lnTo>
                    <a:pt x="201500" y="0"/>
                  </a:lnTo>
                  <a:lnTo>
                    <a:pt x="415551" y="214050"/>
                  </a:lnTo>
                  <a:lnTo>
                    <a:pt x="629602" y="0"/>
                  </a:lnTo>
                  <a:lnTo>
                    <a:pt x="831104" y="201500"/>
                  </a:lnTo>
                  <a:lnTo>
                    <a:pt x="617052" y="415552"/>
                  </a:lnTo>
                  <a:lnTo>
                    <a:pt x="831104" y="629603"/>
                  </a:lnTo>
                  <a:lnTo>
                    <a:pt x="629602" y="831104"/>
                  </a:lnTo>
                  <a:lnTo>
                    <a:pt x="415551" y="617053"/>
                  </a:lnTo>
                  <a:lnTo>
                    <a:pt x="201500" y="831104"/>
                  </a:lnTo>
                  <a:lnTo>
                    <a:pt x="0" y="629603"/>
                  </a:lnTo>
                  <a:lnTo>
                    <a:pt x="214049" y="415552"/>
                  </a:lnTo>
                  <a:lnTo>
                    <a:pt x="0" y="2015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3152164" y="5445241"/>
              <a:ext cx="585988" cy="58598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3195514" y="5466713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15" y="4048"/>
                  </a:lnTo>
                  <a:lnTo>
                    <a:pt x="163592" y="15721"/>
                  </a:lnTo>
                  <a:lnTo>
                    <a:pt x="124440" y="34309"/>
                  </a:lnTo>
                  <a:lnTo>
                    <a:pt x="89368" y="59102"/>
                  </a:lnTo>
                  <a:lnTo>
                    <a:pt x="59085" y="89390"/>
                  </a:lnTo>
                  <a:lnTo>
                    <a:pt x="34297" y="124463"/>
                  </a:lnTo>
                  <a:lnTo>
                    <a:pt x="15715" y="163613"/>
                  </a:lnTo>
                  <a:lnTo>
                    <a:pt x="4047" y="206129"/>
                  </a:lnTo>
                  <a:lnTo>
                    <a:pt x="0" y="251301"/>
                  </a:lnTo>
                  <a:lnTo>
                    <a:pt x="4047" y="296473"/>
                  </a:lnTo>
                  <a:lnTo>
                    <a:pt x="15715" y="338989"/>
                  </a:lnTo>
                  <a:lnTo>
                    <a:pt x="34297" y="378138"/>
                  </a:lnTo>
                  <a:lnTo>
                    <a:pt x="59085" y="413212"/>
                  </a:lnTo>
                  <a:lnTo>
                    <a:pt x="89368" y="443500"/>
                  </a:lnTo>
                  <a:lnTo>
                    <a:pt x="124440" y="468292"/>
                  </a:lnTo>
                  <a:lnTo>
                    <a:pt x="163592" y="486880"/>
                  </a:lnTo>
                  <a:lnTo>
                    <a:pt x="206115" y="498553"/>
                  </a:lnTo>
                  <a:lnTo>
                    <a:pt x="251301" y="502602"/>
                  </a:lnTo>
                  <a:lnTo>
                    <a:pt x="296459" y="498553"/>
                  </a:lnTo>
                  <a:lnTo>
                    <a:pt x="338967" y="486880"/>
                  </a:lnTo>
                  <a:lnTo>
                    <a:pt x="378115" y="468292"/>
                  </a:lnTo>
                  <a:lnTo>
                    <a:pt x="413190" y="443500"/>
                  </a:lnTo>
                  <a:lnTo>
                    <a:pt x="443482" y="413212"/>
                  </a:lnTo>
                  <a:lnTo>
                    <a:pt x="468281" y="378138"/>
                  </a:lnTo>
                  <a:lnTo>
                    <a:pt x="486874" y="338989"/>
                  </a:lnTo>
                  <a:lnTo>
                    <a:pt x="498552" y="296473"/>
                  </a:lnTo>
                  <a:lnTo>
                    <a:pt x="502602" y="251301"/>
                  </a:lnTo>
                  <a:lnTo>
                    <a:pt x="498552" y="206129"/>
                  </a:lnTo>
                  <a:lnTo>
                    <a:pt x="486874" y="163613"/>
                  </a:lnTo>
                  <a:lnTo>
                    <a:pt x="468281" y="124463"/>
                  </a:lnTo>
                  <a:lnTo>
                    <a:pt x="443482" y="89390"/>
                  </a:lnTo>
                  <a:lnTo>
                    <a:pt x="413190" y="59102"/>
                  </a:lnTo>
                  <a:lnTo>
                    <a:pt x="378115" y="34309"/>
                  </a:lnTo>
                  <a:lnTo>
                    <a:pt x="338967" y="15721"/>
                  </a:lnTo>
                  <a:lnTo>
                    <a:pt x="296459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3195513" y="5466713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1" y="163614"/>
                  </a:lnTo>
                  <a:lnTo>
                    <a:pt x="34309" y="124464"/>
                  </a:lnTo>
                  <a:lnTo>
                    <a:pt x="59102" y="89391"/>
                  </a:lnTo>
                  <a:lnTo>
                    <a:pt x="89390" y="59102"/>
                  </a:lnTo>
                  <a:lnTo>
                    <a:pt x="124464" y="34310"/>
                  </a:lnTo>
                  <a:lnTo>
                    <a:pt x="163613" y="15722"/>
                  </a:lnTo>
                  <a:lnTo>
                    <a:pt x="206129" y="4048"/>
                  </a:lnTo>
                  <a:lnTo>
                    <a:pt x="251300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10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79" y="163614"/>
                  </a:lnTo>
                  <a:lnTo>
                    <a:pt x="498553" y="206129"/>
                  </a:lnTo>
                  <a:lnTo>
                    <a:pt x="502601" y="251301"/>
                  </a:lnTo>
                  <a:lnTo>
                    <a:pt x="498553" y="296472"/>
                  </a:lnTo>
                  <a:lnTo>
                    <a:pt x="486879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0" y="502602"/>
                  </a:lnTo>
                  <a:lnTo>
                    <a:pt x="206129" y="498553"/>
                  </a:lnTo>
                  <a:lnTo>
                    <a:pt x="163613" y="486880"/>
                  </a:lnTo>
                  <a:lnTo>
                    <a:pt x="124464" y="468292"/>
                  </a:lnTo>
                  <a:lnTo>
                    <a:pt x="89390" y="443499"/>
                  </a:lnTo>
                  <a:lnTo>
                    <a:pt x="59102" y="413211"/>
                  </a:lnTo>
                  <a:lnTo>
                    <a:pt x="34309" y="378137"/>
                  </a:lnTo>
                  <a:lnTo>
                    <a:pt x="15721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13363123" y="5486587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842837" y="3940857"/>
            <a:ext cx="15216505" cy="4341495"/>
            <a:chOff x="842837" y="3940857"/>
            <a:chExt cx="15216505" cy="4341495"/>
          </a:xfrm>
        </p:grpSpPr>
        <p:sp>
          <p:nvSpPr>
            <p:cNvPr id="154" name="object 154"/>
            <p:cNvSpPr/>
            <p:nvPr/>
          </p:nvSpPr>
          <p:spPr>
            <a:xfrm>
              <a:off x="10647109" y="7331724"/>
              <a:ext cx="1210310" cy="897890"/>
            </a:xfrm>
            <a:custGeom>
              <a:avLst/>
              <a:gdLst/>
              <a:ahLst/>
              <a:cxnLst/>
              <a:rect l="l" t="t" r="r" b="b"/>
              <a:pathLst>
                <a:path w="1210309" h="897890">
                  <a:moveTo>
                    <a:pt x="0" y="0"/>
                  </a:moveTo>
                  <a:lnTo>
                    <a:pt x="615817" y="0"/>
                  </a:lnTo>
                  <a:lnTo>
                    <a:pt x="615817" y="897873"/>
                  </a:lnTo>
                  <a:lnTo>
                    <a:pt x="1210038" y="897873"/>
                  </a:lnTo>
                </a:path>
              </a:pathLst>
            </a:custGeom>
            <a:ln w="20941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1773359" y="8177248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2725607" y="5292296"/>
              <a:ext cx="3312795" cy="1494155"/>
            </a:xfrm>
            <a:custGeom>
              <a:avLst/>
              <a:gdLst/>
              <a:ahLst/>
              <a:cxnLst/>
              <a:rect l="l" t="t" r="r" b="b"/>
              <a:pathLst>
                <a:path w="3312794" h="1494154">
                  <a:moveTo>
                    <a:pt x="433887" y="1494062"/>
                  </a:moveTo>
                  <a:lnTo>
                    <a:pt x="0" y="1494062"/>
                  </a:lnTo>
                  <a:lnTo>
                    <a:pt x="0" y="0"/>
                  </a:lnTo>
                  <a:lnTo>
                    <a:pt x="3312727" y="0"/>
                  </a:lnTo>
                </a:path>
              </a:pathLst>
            </a:custGeom>
            <a:ln w="20941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5954593" y="5239934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81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53315" y="4576079"/>
              <a:ext cx="3199765" cy="7620"/>
            </a:xfrm>
            <a:custGeom>
              <a:avLst/>
              <a:gdLst/>
              <a:ahLst/>
              <a:cxnLst/>
              <a:rect l="l" t="t" r="r" b="b"/>
              <a:pathLst>
                <a:path w="3199765" h="7620">
                  <a:moveTo>
                    <a:pt x="0" y="7152"/>
                  </a:moveTo>
                  <a:lnTo>
                    <a:pt x="3199504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968936" y="4523914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10" h="104775">
                  <a:moveTo>
                    <a:pt x="0" y="0"/>
                  </a:moveTo>
                  <a:lnTo>
                    <a:pt x="240" y="104708"/>
                  </a:lnTo>
                  <a:lnTo>
                    <a:pt x="104834" y="52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614034" y="3940857"/>
              <a:ext cx="585988" cy="58598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656933" y="396250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3" y="15721"/>
                  </a:lnTo>
                  <a:lnTo>
                    <a:pt x="124463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3"/>
                  </a:lnTo>
                  <a:lnTo>
                    <a:pt x="15721" y="338989"/>
                  </a:lnTo>
                  <a:lnTo>
                    <a:pt x="34309" y="378138"/>
                  </a:lnTo>
                  <a:lnTo>
                    <a:pt x="59102" y="413212"/>
                  </a:lnTo>
                  <a:lnTo>
                    <a:pt x="89390" y="443500"/>
                  </a:lnTo>
                  <a:lnTo>
                    <a:pt x="124463" y="468292"/>
                  </a:lnTo>
                  <a:lnTo>
                    <a:pt x="163613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3" y="498553"/>
                  </a:lnTo>
                  <a:lnTo>
                    <a:pt x="338989" y="486880"/>
                  </a:lnTo>
                  <a:lnTo>
                    <a:pt x="378138" y="468292"/>
                  </a:lnTo>
                  <a:lnTo>
                    <a:pt x="413212" y="443500"/>
                  </a:lnTo>
                  <a:lnTo>
                    <a:pt x="443500" y="413212"/>
                  </a:lnTo>
                  <a:lnTo>
                    <a:pt x="468292" y="378138"/>
                  </a:lnTo>
                  <a:lnTo>
                    <a:pt x="486880" y="338989"/>
                  </a:lnTo>
                  <a:lnTo>
                    <a:pt x="498553" y="296473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3"/>
                  </a:lnTo>
                  <a:lnTo>
                    <a:pt x="443500" y="89390"/>
                  </a:lnTo>
                  <a:lnTo>
                    <a:pt x="413212" y="59102"/>
                  </a:lnTo>
                  <a:lnTo>
                    <a:pt x="378138" y="34309"/>
                  </a:lnTo>
                  <a:lnTo>
                    <a:pt x="338989" y="15721"/>
                  </a:lnTo>
                  <a:lnTo>
                    <a:pt x="296473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656933" y="396250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3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09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09"/>
                  </a:lnTo>
                  <a:lnTo>
                    <a:pt x="413210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3"/>
                  </a:lnTo>
                  <a:lnTo>
                    <a:pt x="498553" y="206129"/>
                  </a:lnTo>
                  <a:lnTo>
                    <a:pt x="502602" y="251300"/>
                  </a:lnTo>
                  <a:lnTo>
                    <a:pt x="498553" y="296472"/>
                  </a:lnTo>
                  <a:lnTo>
                    <a:pt x="486880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0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1" y="502601"/>
                  </a:lnTo>
                  <a:lnTo>
                    <a:pt x="206129" y="498553"/>
                  </a:lnTo>
                  <a:lnTo>
                    <a:pt x="163614" y="486880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850488" y="4718752"/>
              <a:ext cx="585988" cy="58256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893816" y="473972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31" y="4048"/>
                  </a:lnTo>
                  <a:lnTo>
                    <a:pt x="163617" y="15721"/>
                  </a:lnTo>
                  <a:lnTo>
                    <a:pt x="124468" y="34309"/>
                  </a:lnTo>
                  <a:lnTo>
                    <a:pt x="89394" y="59102"/>
                  </a:lnTo>
                  <a:lnTo>
                    <a:pt x="59105" y="89390"/>
                  </a:lnTo>
                  <a:lnTo>
                    <a:pt x="34311" y="124463"/>
                  </a:lnTo>
                  <a:lnTo>
                    <a:pt x="15723" y="163613"/>
                  </a:lnTo>
                  <a:lnTo>
                    <a:pt x="4049" y="206129"/>
                  </a:lnTo>
                  <a:lnTo>
                    <a:pt x="0" y="251301"/>
                  </a:lnTo>
                  <a:lnTo>
                    <a:pt x="4049" y="296473"/>
                  </a:lnTo>
                  <a:lnTo>
                    <a:pt x="15723" y="338989"/>
                  </a:lnTo>
                  <a:lnTo>
                    <a:pt x="34311" y="378138"/>
                  </a:lnTo>
                  <a:lnTo>
                    <a:pt x="59105" y="413212"/>
                  </a:lnTo>
                  <a:lnTo>
                    <a:pt x="89394" y="443500"/>
                  </a:lnTo>
                  <a:lnTo>
                    <a:pt x="124468" y="468292"/>
                  </a:lnTo>
                  <a:lnTo>
                    <a:pt x="163617" y="486880"/>
                  </a:lnTo>
                  <a:lnTo>
                    <a:pt x="206131" y="498553"/>
                  </a:lnTo>
                  <a:lnTo>
                    <a:pt x="251301" y="502602"/>
                  </a:lnTo>
                  <a:lnTo>
                    <a:pt x="296473" y="498553"/>
                  </a:lnTo>
                  <a:lnTo>
                    <a:pt x="338989" y="486880"/>
                  </a:lnTo>
                  <a:lnTo>
                    <a:pt x="378138" y="468292"/>
                  </a:lnTo>
                  <a:lnTo>
                    <a:pt x="413212" y="443500"/>
                  </a:lnTo>
                  <a:lnTo>
                    <a:pt x="443500" y="413212"/>
                  </a:lnTo>
                  <a:lnTo>
                    <a:pt x="468292" y="378138"/>
                  </a:lnTo>
                  <a:lnTo>
                    <a:pt x="486880" y="338989"/>
                  </a:lnTo>
                  <a:lnTo>
                    <a:pt x="498553" y="296473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3"/>
                  </a:lnTo>
                  <a:lnTo>
                    <a:pt x="443500" y="89390"/>
                  </a:lnTo>
                  <a:lnTo>
                    <a:pt x="413212" y="59102"/>
                  </a:lnTo>
                  <a:lnTo>
                    <a:pt x="378138" y="34309"/>
                  </a:lnTo>
                  <a:lnTo>
                    <a:pt x="338989" y="15721"/>
                  </a:lnTo>
                  <a:lnTo>
                    <a:pt x="296473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893816" y="4739730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3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09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09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3"/>
                  </a:lnTo>
                  <a:lnTo>
                    <a:pt x="498553" y="206129"/>
                  </a:lnTo>
                  <a:lnTo>
                    <a:pt x="502602" y="251300"/>
                  </a:lnTo>
                  <a:lnTo>
                    <a:pt x="498553" y="296472"/>
                  </a:lnTo>
                  <a:lnTo>
                    <a:pt x="486880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1" y="502601"/>
                  </a:lnTo>
                  <a:lnTo>
                    <a:pt x="206129" y="498553"/>
                  </a:lnTo>
                  <a:lnTo>
                    <a:pt x="163614" y="486880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2061509" y="4759604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2210309" y="3937434"/>
            <a:ext cx="586105" cy="586105"/>
            <a:chOff x="2210309" y="3937434"/>
            <a:chExt cx="586105" cy="586105"/>
          </a:xfrm>
        </p:grpSpPr>
        <p:sp>
          <p:nvSpPr>
            <p:cNvPr id="168" name="object 168"/>
            <p:cNvSpPr/>
            <p:nvPr/>
          </p:nvSpPr>
          <p:spPr>
            <a:xfrm>
              <a:off x="2210309" y="3937434"/>
              <a:ext cx="585988" cy="58598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251879" y="396098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31" y="4049"/>
                  </a:lnTo>
                  <a:lnTo>
                    <a:pt x="163617" y="15723"/>
                  </a:lnTo>
                  <a:lnTo>
                    <a:pt x="124468" y="34311"/>
                  </a:lnTo>
                  <a:lnTo>
                    <a:pt x="89394" y="59105"/>
                  </a:lnTo>
                  <a:lnTo>
                    <a:pt x="59105" y="89394"/>
                  </a:lnTo>
                  <a:lnTo>
                    <a:pt x="34311" y="124468"/>
                  </a:lnTo>
                  <a:lnTo>
                    <a:pt x="15723" y="163617"/>
                  </a:lnTo>
                  <a:lnTo>
                    <a:pt x="4049" y="206131"/>
                  </a:lnTo>
                  <a:lnTo>
                    <a:pt x="0" y="251301"/>
                  </a:lnTo>
                  <a:lnTo>
                    <a:pt x="4049" y="296473"/>
                  </a:lnTo>
                  <a:lnTo>
                    <a:pt x="15723" y="338989"/>
                  </a:lnTo>
                  <a:lnTo>
                    <a:pt x="34311" y="378138"/>
                  </a:lnTo>
                  <a:lnTo>
                    <a:pt x="59105" y="413212"/>
                  </a:lnTo>
                  <a:lnTo>
                    <a:pt x="89394" y="443500"/>
                  </a:lnTo>
                  <a:lnTo>
                    <a:pt x="124468" y="468292"/>
                  </a:lnTo>
                  <a:lnTo>
                    <a:pt x="163617" y="486880"/>
                  </a:lnTo>
                  <a:lnTo>
                    <a:pt x="206131" y="498553"/>
                  </a:lnTo>
                  <a:lnTo>
                    <a:pt x="251301" y="502602"/>
                  </a:lnTo>
                  <a:lnTo>
                    <a:pt x="296473" y="498553"/>
                  </a:lnTo>
                  <a:lnTo>
                    <a:pt x="338989" y="486880"/>
                  </a:lnTo>
                  <a:lnTo>
                    <a:pt x="378138" y="468292"/>
                  </a:lnTo>
                  <a:lnTo>
                    <a:pt x="413212" y="443500"/>
                  </a:lnTo>
                  <a:lnTo>
                    <a:pt x="443500" y="413212"/>
                  </a:lnTo>
                  <a:lnTo>
                    <a:pt x="468292" y="378138"/>
                  </a:lnTo>
                  <a:lnTo>
                    <a:pt x="486880" y="338989"/>
                  </a:lnTo>
                  <a:lnTo>
                    <a:pt x="498553" y="296473"/>
                  </a:lnTo>
                  <a:lnTo>
                    <a:pt x="502602" y="251301"/>
                  </a:lnTo>
                  <a:lnTo>
                    <a:pt x="498553" y="206131"/>
                  </a:lnTo>
                  <a:lnTo>
                    <a:pt x="486880" y="163617"/>
                  </a:lnTo>
                  <a:lnTo>
                    <a:pt x="468292" y="124468"/>
                  </a:lnTo>
                  <a:lnTo>
                    <a:pt x="443500" y="89394"/>
                  </a:lnTo>
                  <a:lnTo>
                    <a:pt x="413212" y="59105"/>
                  </a:lnTo>
                  <a:lnTo>
                    <a:pt x="378138" y="34311"/>
                  </a:lnTo>
                  <a:lnTo>
                    <a:pt x="338989" y="15723"/>
                  </a:lnTo>
                  <a:lnTo>
                    <a:pt x="296473" y="4049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251879" y="396098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3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09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09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3"/>
                  </a:lnTo>
                  <a:lnTo>
                    <a:pt x="498553" y="206129"/>
                  </a:lnTo>
                  <a:lnTo>
                    <a:pt x="502602" y="251300"/>
                  </a:lnTo>
                  <a:lnTo>
                    <a:pt x="498553" y="296472"/>
                  </a:lnTo>
                  <a:lnTo>
                    <a:pt x="486880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1" y="502601"/>
                  </a:lnTo>
                  <a:lnTo>
                    <a:pt x="206129" y="498553"/>
                  </a:lnTo>
                  <a:lnTo>
                    <a:pt x="163614" y="486880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1824626" y="3982382"/>
            <a:ext cx="7835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7060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3	4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15996476" y="9201046"/>
            <a:ext cx="1179195" cy="1176020"/>
            <a:chOff x="15996476" y="9201046"/>
            <a:chExt cx="1179195" cy="1176020"/>
          </a:xfrm>
        </p:grpSpPr>
        <p:sp>
          <p:nvSpPr>
            <p:cNvPr id="173" name="object 173"/>
            <p:cNvSpPr/>
            <p:nvPr/>
          </p:nvSpPr>
          <p:spPr>
            <a:xfrm>
              <a:off x="15996476" y="9201046"/>
              <a:ext cx="1178833" cy="117540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6039720" y="9222274"/>
              <a:ext cx="1094740" cy="1094740"/>
            </a:xfrm>
            <a:custGeom>
              <a:avLst/>
              <a:gdLst/>
              <a:ahLst/>
              <a:cxnLst/>
              <a:rect l="l" t="t" r="r" b="b"/>
              <a:pathLst>
                <a:path w="1094740" h="1094740">
                  <a:moveTo>
                    <a:pt x="547313" y="0"/>
                  </a:moveTo>
                  <a:lnTo>
                    <a:pt x="500085" y="2009"/>
                  </a:lnTo>
                  <a:lnTo>
                    <a:pt x="453974" y="7926"/>
                  </a:lnTo>
                  <a:lnTo>
                    <a:pt x="409143" y="17588"/>
                  </a:lnTo>
                  <a:lnTo>
                    <a:pt x="365757" y="30830"/>
                  </a:lnTo>
                  <a:lnTo>
                    <a:pt x="323980" y="47487"/>
                  </a:lnTo>
                  <a:lnTo>
                    <a:pt x="283976" y="67396"/>
                  </a:lnTo>
                  <a:lnTo>
                    <a:pt x="245909" y="90392"/>
                  </a:lnTo>
                  <a:lnTo>
                    <a:pt x="209944" y="116311"/>
                  </a:lnTo>
                  <a:lnTo>
                    <a:pt x="176244" y="144988"/>
                  </a:lnTo>
                  <a:lnTo>
                    <a:pt x="144975" y="176260"/>
                  </a:lnTo>
                  <a:lnTo>
                    <a:pt x="116300" y="209961"/>
                  </a:lnTo>
                  <a:lnTo>
                    <a:pt x="90383" y="245928"/>
                  </a:lnTo>
                  <a:lnTo>
                    <a:pt x="67389" y="283997"/>
                  </a:lnTo>
                  <a:lnTo>
                    <a:pt x="47482" y="324002"/>
                  </a:lnTo>
                  <a:lnTo>
                    <a:pt x="30826" y="365780"/>
                  </a:lnTo>
                  <a:lnTo>
                    <a:pt x="17586" y="409166"/>
                  </a:lnTo>
                  <a:lnTo>
                    <a:pt x="7925" y="453997"/>
                  </a:lnTo>
                  <a:lnTo>
                    <a:pt x="2008" y="500108"/>
                  </a:lnTo>
                  <a:lnTo>
                    <a:pt x="0" y="547334"/>
                  </a:lnTo>
                  <a:lnTo>
                    <a:pt x="2008" y="594560"/>
                  </a:lnTo>
                  <a:lnTo>
                    <a:pt x="7925" y="640670"/>
                  </a:lnTo>
                  <a:lnTo>
                    <a:pt x="17586" y="685501"/>
                  </a:lnTo>
                  <a:lnTo>
                    <a:pt x="30826" y="728887"/>
                  </a:lnTo>
                  <a:lnTo>
                    <a:pt x="47482" y="770665"/>
                  </a:lnTo>
                  <a:lnTo>
                    <a:pt x="67389" y="810671"/>
                  </a:lnTo>
                  <a:lnTo>
                    <a:pt x="90383" y="848739"/>
                  </a:lnTo>
                  <a:lnTo>
                    <a:pt x="116300" y="884706"/>
                  </a:lnTo>
                  <a:lnTo>
                    <a:pt x="144975" y="918407"/>
                  </a:lnTo>
                  <a:lnTo>
                    <a:pt x="176244" y="949679"/>
                  </a:lnTo>
                  <a:lnTo>
                    <a:pt x="209944" y="978356"/>
                  </a:lnTo>
                  <a:lnTo>
                    <a:pt x="245909" y="1004275"/>
                  </a:lnTo>
                  <a:lnTo>
                    <a:pt x="283976" y="1027271"/>
                  </a:lnTo>
                  <a:lnTo>
                    <a:pt x="323980" y="1047180"/>
                  </a:lnTo>
                  <a:lnTo>
                    <a:pt x="365757" y="1063837"/>
                  </a:lnTo>
                  <a:lnTo>
                    <a:pt x="409143" y="1077079"/>
                  </a:lnTo>
                  <a:lnTo>
                    <a:pt x="453974" y="1086741"/>
                  </a:lnTo>
                  <a:lnTo>
                    <a:pt x="500085" y="1092659"/>
                  </a:lnTo>
                  <a:lnTo>
                    <a:pt x="547313" y="1094668"/>
                  </a:lnTo>
                  <a:lnTo>
                    <a:pt x="594540" y="1092659"/>
                  </a:lnTo>
                  <a:lnTo>
                    <a:pt x="640651" y="1086741"/>
                  </a:lnTo>
                  <a:lnTo>
                    <a:pt x="685482" y="1077079"/>
                  </a:lnTo>
                  <a:lnTo>
                    <a:pt x="728868" y="1063837"/>
                  </a:lnTo>
                  <a:lnTo>
                    <a:pt x="770645" y="1047180"/>
                  </a:lnTo>
                  <a:lnTo>
                    <a:pt x="810649" y="1027271"/>
                  </a:lnTo>
                  <a:lnTo>
                    <a:pt x="848716" y="1004275"/>
                  </a:lnTo>
                  <a:lnTo>
                    <a:pt x="884682" y="978356"/>
                  </a:lnTo>
                  <a:lnTo>
                    <a:pt x="918381" y="949679"/>
                  </a:lnTo>
                  <a:lnTo>
                    <a:pt x="949650" y="918407"/>
                  </a:lnTo>
                  <a:lnTo>
                    <a:pt x="978326" y="884706"/>
                  </a:lnTo>
                  <a:lnTo>
                    <a:pt x="1004242" y="848739"/>
                  </a:lnTo>
                  <a:lnTo>
                    <a:pt x="1027236" y="810671"/>
                  </a:lnTo>
                  <a:lnTo>
                    <a:pt x="1047143" y="770665"/>
                  </a:lnTo>
                  <a:lnTo>
                    <a:pt x="1063799" y="728887"/>
                  </a:lnTo>
                  <a:lnTo>
                    <a:pt x="1077039" y="685501"/>
                  </a:lnTo>
                  <a:lnTo>
                    <a:pt x="1086700" y="640670"/>
                  </a:lnTo>
                  <a:lnTo>
                    <a:pt x="1092617" y="594560"/>
                  </a:lnTo>
                  <a:lnTo>
                    <a:pt x="1094626" y="547334"/>
                  </a:lnTo>
                  <a:lnTo>
                    <a:pt x="1092617" y="500108"/>
                  </a:lnTo>
                  <a:lnTo>
                    <a:pt x="1086700" y="453997"/>
                  </a:lnTo>
                  <a:lnTo>
                    <a:pt x="1077039" y="409166"/>
                  </a:lnTo>
                  <a:lnTo>
                    <a:pt x="1063799" y="365780"/>
                  </a:lnTo>
                  <a:lnTo>
                    <a:pt x="1047143" y="324002"/>
                  </a:lnTo>
                  <a:lnTo>
                    <a:pt x="1027236" y="283997"/>
                  </a:lnTo>
                  <a:lnTo>
                    <a:pt x="1004242" y="245928"/>
                  </a:lnTo>
                  <a:lnTo>
                    <a:pt x="978326" y="209961"/>
                  </a:lnTo>
                  <a:lnTo>
                    <a:pt x="949650" y="176260"/>
                  </a:lnTo>
                  <a:lnTo>
                    <a:pt x="918381" y="144988"/>
                  </a:lnTo>
                  <a:lnTo>
                    <a:pt x="884682" y="116311"/>
                  </a:lnTo>
                  <a:lnTo>
                    <a:pt x="848716" y="90392"/>
                  </a:lnTo>
                  <a:lnTo>
                    <a:pt x="810649" y="67396"/>
                  </a:lnTo>
                  <a:lnTo>
                    <a:pt x="770645" y="47487"/>
                  </a:lnTo>
                  <a:lnTo>
                    <a:pt x="728868" y="30830"/>
                  </a:lnTo>
                  <a:lnTo>
                    <a:pt x="685482" y="17588"/>
                  </a:lnTo>
                  <a:lnTo>
                    <a:pt x="640651" y="7926"/>
                  </a:lnTo>
                  <a:lnTo>
                    <a:pt x="594540" y="2009"/>
                  </a:lnTo>
                  <a:lnTo>
                    <a:pt x="547313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6039720" y="9222274"/>
              <a:ext cx="1094740" cy="1094740"/>
            </a:xfrm>
            <a:custGeom>
              <a:avLst/>
              <a:gdLst/>
              <a:ahLst/>
              <a:cxnLst/>
              <a:rect l="l" t="t" r="r" b="b"/>
              <a:pathLst>
                <a:path w="1094740" h="1094740">
                  <a:moveTo>
                    <a:pt x="0" y="547333"/>
                  </a:moveTo>
                  <a:lnTo>
                    <a:pt x="2009" y="500107"/>
                  </a:lnTo>
                  <a:lnTo>
                    <a:pt x="7926" y="453996"/>
                  </a:lnTo>
                  <a:lnTo>
                    <a:pt x="17588" y="409166"/>
                  </a:lnTo>
                  <a:lnTo>
                    <a:pt x="30830" y="365779"/>
                  </a:lnTo>
                  <a:lnTo>
                    <a:pt x="47488" y="324001"/>
                  </a:lnTo>
                  <a:lnTo>
                    <a:pt x="67397" y="283996"/>
                  </a:lnTo>
                  <a:lnTo>
                    <a:pt x="90393" y="245928"/>
                  </a:lnTo>
                  <a:lnTo>
                    <a:pt x="116312" y="209961"/>
                  </a:lnTo>
                  <a:lnTo>
                    <a:pt x="144990" y="176260"/>
                  </a:lnTo>
                  <a:lnTo>
                    <a:pt x="176261" y="144988"/>
                  </a:lnTo>
                  <a:lnTo>
                    <a:pt x="209963" y="116311"/>
                  </a:lnTo>
                  <a:lnTo>
                    <a:pt x="245930" y="90392"/>
                  </a:lnTo>
                  <a:lnTo>
                    <a:pt x="283999" y="67396"/>
                  </a:lnTo>
                  <a:lnTo>
                    <a:pt x="324005" y="47487"/>
                  </a:lnTo>
                  <a:lnTo>
                    <a:pt x="365783" y="30830"/>
                  </a:lnTo>
                  <a:lnTo>
                    <a:pt x="409170" y="17588"/>
                  </a:lnTo>
                  <a:lnTo>
                    <a:pt x="454002" y="7926"/>
                  </a:lnTo>
                  <a:lnTo>
                    <a:pt x="500113" y="2009"/>
                  </a:lnTo>
                  <a:lnTo>
                    <a:pt x="547339" y="0"/>
                  </a:lnTo>
                  <a:lnTo>
                    <a:pt x="594566" y="2009"/>
                  </a:lnTo>
                  <a:lnTo>
                    <a:pt x="640676" y="7926"/>
                  </a:lnTo>
                  <a:lnTo>
                    <a:pt x="685507" y="17588"/>
                  </a:lnTo>
                  <a:lnTo>
                    <a:pt x="728894" y="30830"/>
                  </a:lnTo>
                  <a:lnTo>
                    <a:pt x="770672" y="47487"/>
                  </a:lnTo>
                  <a:lnTo>
                    <a:pt x="810678" y="67396"/>
                  </a:lnTo>
                  <a:lnTo>
                    <a:pt x="848747" y="90392"/>
                  </a:lnTo>
                  <a:lnTo>
                    <a:pt x="884714" y="116311"/>
                  </a:lnTo>
                  <a:lnTo>
                    <a:pt x="918415" y="144988"/>
                  </a:lnTo>
                  <a:lnTo>
                    <a:pt x="949687" y="176260"/>
                  </a:lnTo>
                  <a:lnTo>
                    <a:pt x="978365" y="209961"/>
                  </a:lnTo>
                  <a:lnTo>
                    <a:pt x="1004283" y="245928"/>
                  </a:lnTo>
                  <a:lnTo>
                    <a:pt x="1027280" y="283996"/>
                  </a:lnTo>
                  <a:lnTo>
                    <a:pt x="1047189" y="324001"/>
                  </a:lnTo>
                  <a:lnTo>
                    <a:pt x="1063846" y="365779"/>
                  </a:lnTo>
                  <a:lnTo>
                    <a:pt x="1077088" y="409166"/>
                  </a:lnTo>
                  <a:lnTo>
                    <a:pt x="1086750" y="453996"/>
                  </a:lnTo>
                  <a:lnTo>
                    <a:pt x="1092668" y="500107"/>
                  </a:lnTo>
                  <a:lnTo>
                    <a:pt x="1094677" y="547333"/>
                  </a:lnTo>
                  <a:lnTo>
                    <a:pt x="1092668" y="594559"/>
                  </a:lnTo>
                  <a:lnTo>
                    <a:pt x="1086750" y="640669"/>
                  </a:lnTo>
                  <a:lnTo>
                    <a:pt x="1077088" y="685500"/>
                  </a:lnTo>
                  <a:lnTo>
                    <a:pt x="1063846" y="728886"/>
                  </a:lnTo>
                  <a:lnTo>
                    <a:pt x="1047189" y="770665"/>
                  </a:lnTo>
                  <a:lnTo>
                    <a:pt x="1027280" y="810670"/>
                  </a:lnTo>
                  <a:lnTo>
                    <a:pt x="1004283" y="848738"/>
                  </a:lnTo>
                  <a:lnTo>
                    <a:pt x="978365" y="884705"/>
                  </a:lnTo>
                  <a:lnTo>
                    <a:pt x="949687" y="918407"/>
                  </a:lnTo>
                  <a:lnTo>
                    <a:pt x="918415" y="949678"/>
                  </a:lnTo>
                  <a:lnTo>
                    <a:pt x="884714" y="978356"/>
                  </a:lnTo>
                  <a:lnTo>
                    <a:pt x="848747" y="1004275"/>
                  </a:lnTo>
                  <a:lnTo>
                    <a:pt x="810678" y="1027271"/>
                  </a:lnTo>
                  <a:lnTo>
                    <a:pt x="770672" y="1047180"/>
                  </a:lnTo>
                  <a:lnTo>
                    <a:pt x="728894" y="1063837"/>
                  </a:lnTo>
                  <a:lnTo>
                    <a:pt x="685507" y="1077079"/>
                  </a:lnTo>
                  <a:lnTo>
                    <a:pt x="640676" y="1086741"/>
                  </a:lnTo>
                  <a:lnTo>
                    <a:pt x="594566" y="1092659"/>
                  </a:lnTo>
                  <a:lnTo>
                    <a:pt x="547339" y="1094668"/>
                  </a:lnTo>
                  <a:lnTo>
                    <a:pt x="500113" y="1092659"/>
                  </a:lnTo>
                  <a:lnTo>
                    <a:pt x="454002" y="1086741"/>
                  </a:lnTo>
                  <a:lnTo>
                    <a:pt x="409170" y="1077079"/>
                  </a:lnTo>
                  <a:lnTo>
                    <a:pt x="365783" y="1063837"/>
                  </a:lnTo>
                  <a:lnTo>
                    <a:pt x="324005" y="1047180"/>
                  </a:lnTo>
                  <a:lnTo>
                    <a:pt x="283999" y="1027271"/>
                  </a:lnTo>
                  <a:lnTo>
                    <a:pt x="245930" y="1004275"/>
                  </a:lnTo>
                  <a:lnTo>
                    <a:pt x="209963" y="978356"/>
                  </a:lnTo>
                  <a:lnTo>
                    <a:pt x="176261" y="949678"/>
                  </a:lnTo>
                  <a:lnTo>
                    <a:pt x="144990" y="918407"/>
                  </a:lnTo>
                  <a:lnTo>
                    <a:pt x="116312" y="884705"/>
                  </a:lnTo>
                  <a:lnTo>
                    <a:pt x="90393" y="848738"/>
                  </a:lnTo>
                  <a:lnTo>
                    <a:pt x="67397" y="810670"/>
                  </a:lnTo>
                  <a:lnTo>
                    <a:pt x="47488" y="770665"/>
                  </a:lnTo>
                  <a:lnTo>
                    <a:pt x="30830" y="728886"/>
                  </a:lnTo>
                  <a:lnTo>
                    <a:pt x="17588" y="685500"/>
                  </a:lnTo>
                  <a:lnTo>
                    <a:pt x="7926" y="640669"/>
                  </a:lnTo>
                  <a:lnTo>
                    <a:pt x="2009" y="594559"/>
                  </a:lnTo>
                  <a:lnTo>
                    <a:pt x="0" y="547333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6" name="object 176"/>
          <p:cNvSpPr txBox="1"/>
          <p:nvPr/>
        </p:nvSpPr>
        <p:spPr>
          <a:xfrm>
            <a:off x="16174764" y="9330659"/>
            <a:ext cx="786130" cy="5473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73025">
              <a:lnSpc>
                <a:spcPts val="1320"/>
              </a:lnSpc>
              <a:spcBef>
                <a:spcPts val="195"/>
              </a:spcBef>
            </a:pPr>
            <a:r>
              <a:rPr sz="1150" spc="-70" dirty="0">
                <a:latin typeface="Arial"/>
                <a:cs typeface="Arial"/>
              </a:rPr>
              <a:t>DELAYED  </a:t>
            </a:r>
            <a:r>
              <a:rPr sz="1150" spc="-55" dirty="0">
                <a:latin typeface="Arial"/>
                <a:cs typeface="Arial"/>
              </a:rPr>
              <a:t>RESPONSE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65"/>
              </a:lnSpc>
            </a:pPr>
            <a:r>
              <a:rPr sz="1150" spc="40" dirty="0">
                <a:latin typeface="Arial"/>
                <a:cs typeface="Arial"/>
              </a:rPr>
              <a:t>- </a:t>
            </a:r>
            <a:r>
              <a:rPr sz="1150" spc="-55" dirty="0">
                <a:latin typeface="Arial"/>
                <a:cs typeface="Arial"/>
              </a:rPr>
              <a:t>TIME</a:t>
            </a:r>
            <a:r>
              <a:rPr sz="1150" spc="-12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OUT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11836289" y="6404757"/>
            <a:ext cx="5332730" cy="3687445"/>
            <a:chOff x="11836289" y="6404757"/>
            <a:chExt cx="5332730" cy="3687445"/>
          </a:xfrm>
        </p:grpSpPr>
        <p:sp>
          <p:nvSpPr>
            <p:cNvPr id="178" name="object 178"/>
            <p:cNvSpPr/>
            <p:nvPr/>
          </p:nvSpPr>
          <p:spPr>
            <a:xfrm>
              <a:off x="11836289" y="6404757"/>
              <a:ext cx="2868258" cy="368726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1878067" y="6426736"/>
              <a:ext cx="2785778" cy="360513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878067" y="6426736"/>
              <a:ext cx="2785745" cy="3605529"/>
            </a:xfrm>
            <a:custGeom>
              <a:avLst/>
              <a:gdLst/>
              <a:ahLst/>
              <a:cxnLst/>
              <a:rect l="l" t="t" r="r" b="b"/>
              <a:pathLst>
                <a:path w="2785744" h="3605529">
                  <a:moveTo>
                    <a:pt x="0" y="0"/>
                  </a:moveTo>
                  <a:lnTo>
                    <a:pt x="2785674" y="0"/>
                  </a:lnTo>
                  <a:lnTo>
                    <a:pt x="2785674" y="3605139"/>
                  </a:lnTo>
                  <a:lnTo>
                    <a:pt x="0" y="3605139"/>
                  </a:lnTo>
                  <a:lnTo>
                    <a:pt x="0" y="0"/>
                  </a:lnTo>
                  <a:close/>
                </a:path>
                <a:path w="2785744" h="3605529">
                  <a:moveTo>
                    <a:pt x="348210" y="348210"/>
                  </a:moveTo>
                  <a:lnTo>
                    <a:pt x="348210" y="3256929"/>
                  </a:lnTo>
                  <a:lnTo>
                    <a:pt x="2437472" y="3256929"/>
                  </a:lnTo>
                  <a:lnTo>
                    <a:pt x="2437472" y="348210"/>
                  </a:lnTo>
                  <a:lnTo>
                    <a:pt x="348210" y="34821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989670" y="8001662"/>
              <a:ext cx="1178833" cy="117883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6032601" y="8024677"/>
              <a:ext cx="1094740" cy="1094740"/>
            </a:xfrm>
            <a:custGeom>
              <a:avLst/>
              <a:gdLst/>
              <a:ahLst/>
              <a:cxnLst/>
              <a:rect l="l" t="t" r="r" b="b"/>
              <a:pathLst>
                <a:path w="1094740" h="1094740">
                  <a:moveTo>
                    <a:pt x="547313" y="0"/>
                  </a:moveTo>
                  <a:lnTo>
                    <a:pt x="500085" y="2009"/>
                  </a:lnTo>
                  <a:lnTo>
                    <a:pt x="453974" y="7926"/>
                  </a:lnTo>
                  <a:lnTo>
                    <a:pt x="409143" y="17588"/>
                  </a:lnTo>
                  <a:lnTo>
                    <a:pt x="365757" y="30830"/>
                  </a:lnTo>
                  <a:lnTo>
                    <a:pt x="323980" y="47487"/>
                  </a:lnTo>
                  <a:lnTo>
                    <a:pt x="283976" y="67396"/>
                  </a:lnTo>
                  <a:lnTo>
                    <a:pt x="245909" y="90392"/>
                  </a:lnTo>
                  <a:lnTo>
                    <a:pt x="209944" y="116311"/>
                  </a:lnTo>
                  <a:lnTo>
                    <a:pt x="176244" y="144988"/>
                  </a:lnTo>
                  <a:lnTo>
                    <a:pt x="144975" y="176260"/>
                  </a:lnTo>
                  <a:lnTo>
                    <a:pt x="116300" y="209961"/>
                  </a:lnTo>
                  <a:lnTo>
                    <a:pt x="90383" y="245928"/>
                  </a:lnTo>
                  <a:lnTo>
                    <a:pt x="67389" y="283997"/>
                  </a:lnTo>
                  <a:lnTo>
                    <a:pt x="47482" y="324002"/>
                  </a:lnTo>
                  <a:lnTo>
                    <a:pt x="30826" y="365780"/>
                  </a:lnTo>
                  <a:lnTo>
                    <a:pt x="17586" y="409166"/>
                  </a:lnTo>
                  <a:lnTo>
                    <a:pt x="7925" y="453997"/>
                  </a:lnTo>
                  <a:lnTo>
                    <a:pt x="2008" y="500108"/>
                  </a:lnTo>
                  <a:lnTo>
                    <a:pt x="0" y="547334"/>
                  </a:lnTo>
                  <a:lnTo>
                    <a:pt x="2008" y="594560"/>
                  </a:lnTo>
                  <a:lnTo>
                    <a:pt x="7925" y="640670"/>
                  </a:lnTo>
                  <a:lnTo>
                    <a:pt x="17586" y="685501"/>
                  </a:lnTo>
                  <a:lnTo>
                    <a:pt x="30826" y="728887"/>
                  </a:lnTo>
                  <a:lnTo>
                    <a:pt x="47482" y="770665"/>
                  </a:lnTo>
                  <a:lnTo>
                    <a:pt x="67389" y="810671"/>
                  </a:lnTo>
                  <a:lnTo>
                    <a:pt x="90383" y="848739"/>
                  </a:lnTo>
                  <a:lnTo>
                    <a:pt x="116300" y="884706"/>
                  </a:lnTo>
                  <a:lnTo>
                    <a:pt x="144975" y="918407"/>
                  </a:lnTo>
                  <a:lnTo>
                    <a:pt x="176244" y="949679"/>
                  </a:lnTo>
                  <a:lnTo>
                    <a:pt x="209944" y="978356"/>
                  </a:lnTo>
                  <a:lnTo>
                    <a:pt x="245909" y="1004275"/>
                  </a:lnTo>
                  <a:lnTo>
                    <a:pt x="283976" y="1027271"/>
                  </a:lnTo>
                  <a:lnTo>
                    <a:pt x="323980" y="1047180"/>
                  </a:lnTo>
                  <a:lnTo>
                    <a:pt x="365757" y="1063837"/>
                  </a:lnTo>
                  <a:lnTo>
                    <a:pt x="409143" y="1077079"/>
                  </a:lnTo>
                  <a:lnTo>
                    <a:pt x="453974" y="1086741"/>
                  </a:lnTo>
                  <a:lnTo>
                    <a:pt x="500085" y="1092659"/>
                  </a:lnTo>
                  <a:lnTo>
                    <a:pt x="547313" y="1094668"/>
                  </a:lnTo>
                  <a:lnTo>
                    <a:pt x="594540" y="1092659"/>
                  </a:lnTo>
                  <a:lnTo>
                    <a:pt x="640651" y="1086741"/>
                  </a:lnTo>
                  <a:lnTo>
                    <a:pt x="685482" y="1077079"/>
                  </a:lnTo>
                  <a:lnTo>
                    <a:pt x="728868" y="1063837"/>
                  </a:lnTo>
                  <a:lnTo>
                    <a:pt x="770645" y="1047180"/>
                  </a:lnTo>
                  <a:lnTo>
                    <a:pt x="810649" y="1027271"/>
                  </a:lnTo>
                  <a:lnTo>
                    <a:pt x="848716" y="1004275"/>
                  </a:lnTo>
                  <a:lnTo>
                    <a:pt x="884682" y="978356"/>
                  </a:lnTo>
                  <a:lnTo>
                    <a:pt x="918381" y="949679"/>
                  </a:lnTo>
                  <a:lnTo>
                    <a:pt x="949650" y="918407"/>
                  </a:lnTo>
                  <a:lnTo>
                    <a:pt x="978326" y="884706"/>
                  </a:lnTo>
                  <a:lnTo>
                    <a:pt x="1004242" y="848739"/>
                  </a:lnTo>
                  <a:lnTo>
                    <a:pt x="1027236" y="810671"/>
                  </a:lnTo>
                  <a:lnTo>
                    <a:pt x="1047143" y="770665"/>
                  </a:lnTo>
                  <a:lnTo>
                    <a:pt x="1063799" y="728887"/>
                  </a:lnTo>
                  <a:lnTo>
                    <a:pt x="1077039" y="685501"/>
                  </a:lnTo>
                  <a:lnTo>
                    <a:pt x="1086700" y="640670"/>
                  </a:lnTo>
                  <a:lnTo>
                    <a:pt x="1092617" y="594560"/>
                  </a:lnTo>
                  <a:lnTo>
                    <a:pt x="1094626" y="547334"/>
                  </a:lnTo>
                  <a:lnTo>
                    <a:pt x="1092617" y="500108"/>
                  </a:lnTo>
                  <a:lnTo>
                    <a:pt x="1086700" y="453997"/>
                  </a:lnTo>
                  <a:lnTo>
                    <a:pt x="1077039" y="409166"/>
                  </a:lnTo>
                  <a:lnTo>
                    <a:pt x="1063799" y="365780"/>
                  </a:lnTo>
                  <a:lnTo>
                    <a:pt x="1047143" y="324002"/>
                  </a:lnTo>
                  <a:lnTo>
                    <a:pt x="1027236" y="283997"/>
                  </a:lnTo>
                  <a:lnTo>
                    <a:pt x="1004242" y="245928"/>
                  </a:lnTo>
                  <a:lnTo>
                    <a:pt x="978326" y="209961"/>
                  </a:lnTo>
                  <a:lnTo>
                    <a:pt x="949650" y="176260"/>
                  </a:lnTo>
                  <a:lnTo>
                    <a:pt x="918381" y="144988"/>
                  </a:lnTo>
                  <a:lnTo>
                    <a:pt x="884682" y="116311"/>
                  </a:lnTo>
                  <a:lnTo>
                    <a:pt x="848716" y="90392"/>
                  </a:lnTo>
                  <a:lnTo>
                    <a:pt x="810649" y="67396"/>
                  </a:lnTo>
                  <a:lnTo>
                    <a:pt x="770645" y="47487"/>
                  </a:lnTo>
                  <a:lnTo>
                    <a:pt x="728868" y="30830"/>
                  </a:lnTo>
                  <a:lnTo>
                    <a:pt x="685482" y="17588"/>
                  </a:lnTo>
                  <a:lnTo>
                    <a:pt x="640651" y="7926"/>
                  </a:lnTo>
                  <a:lnTo>
                    <a:pt x="594540" y="2009"/>
                  </a:lnTo>
                  <a:lnTo>
                    <a:pt x="547313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6032600" y="8024677"/>
              <a:ext cx="1094740" cy="1094740"/>
            </a:xfrm>
            <a:custGeom>
              <a:avLst/>
              <a:gdLst/>
              <a:ahLst/>
              <a:cxnLst/>
              <a:rect l="l" t="t" r="r" b="b"/>
              <a:pathLst>
                <a:path w="1094740" h="1094740">
                  <a:moveTo>
                    <a:pt x="0" y="547333"/>
                  </a:moveTo>
                  <a:lnTo>
                    <a:pt x="2009" y="500107"/>
                  </a:lnTo>
                  <a:lnTo>
                    <a:pt x="7926" y="453996"/>
                  </a:lnTo>
                  <a:lnTo>
                    <a:pt x="17588" y="409166"/>
                  </a:lnTo>
                  <a:lnTo>
                    <a:pt x="30830" y="365779"/>
                  </a:lnTo>
                  <a:lnTo>
                    <a:pt x="47488" y="324001"/>
                  </a:lnTo>
                  <a:lnTo>
                    <a:pt x="67397" y="283996"/>
                  </a:lnTo>
                  <a:lnTo>
                    <a:pt x="90393" y="245928"/>
                  </a:lnTo>
                  <a:lnTo>
                    <a:pt x="116312" y="209961"/>
                  </a:lnTo>
                  <a:lnTo>
                    <a:pt x="144989" y="176260"/>
                  </a:lnTo>
                  <a:lnTo>
                    <a:pt x="176261" y="144988"/>
                  </a:lnTo>
                  <a:lnTo>
                    <a:pt x="209963" y="116311"/>
                  </a:lnTo>
                  <a:lnTo>
                    <a:pt x="245930" y="90392"/>
                  </a:lnTo>
                  <a:lnTo>
                    <a:pt x="283999" y="67396"/>
                  </a:lnTo>
                  <a:lnTo>
                    <a:pt x="324004" y="47487"/>
                  </a:lnTo>
                  <a:lnTo>
                    <a:pt x="365783" y="30830"/>
                  </a:lnTo>
                  <a:lnTo>
                    <a:pt x="409170" y="17588"/>
                  </a:lnTo>
                  <a:lnTo>
                    <a:pt x="454001" y="7926"/>
                  </a:lnTo>
                  <a:lnTo>
                    <a:pt x="500112" y="2009"/>
                  </a:lnTo>
                  <a:lnTo>
                    <a:pt x="547338" y="0"/>
                  </a:lnTo>
                  <a:lnTo>
                    <a:pt x="594565" y="2009"/>
                  </a:lnTo>
                  <a:lnTo>
                    <a:pt x="640676" y="7926"/>
                  </a:lnTo>
                  <a:lnTo>
                    <a:pt x="685507" y="17588"/>
                  </a:lnTo>
                  <a:lnTo>
                    <a:pt x="728894" y="30830"/>
                  </a:lnTo>
                  <a:lnTo>
                    <a:pt x="770672" y="47487"/>
                  </a:lnTo>
                  <a:lnTo>
                    <a:pt x="810678" y="67396"/>
                  </a:lnTo>
                  <a:lnTo>
                    <a:pt x="848747" y="90392"/>
                  </a:lnTo>
                  <a:lnTo>
                    <a:pt x="884714" y="116311"/>
                  </a:lnTo>
                  <a:lnTo>
                    <a:pt x="918416" y="144988"/>
                  </a:lnTo>
                  <a:lnTo>
                    <a:pt x="949687" y="176260"/>
                  </a:lnTo>
                  <a:lnTo>
                    <a:pt x="978365" y="209961"/>
                  </a:lnTo>
                  <a:lnTo>
                    <a:pt x="1004284" y="245928"/>
                  </a:lnTo>
                  <a:lnTo>
                    <a:pt x="1027280" y="283996"/>
                  </a:lnTo>
                  <a:lnTo>
                    <a:pt x="1047189" y="324001"/>
                  </a:lnTo>
                  <a:lnTo>
                    <a:pt x="1063847" y="365779"/>
                  </a:lnTo>
                  <a:lnTo>
                    <a:pt x="1077089" y="409166"/>
                  </a:lnTo>
                  <a:lnTo>
                    <a:pt x="1086750" y="453996"/>
                  </a:lnTo>
                  <a:lnTo>
                    <a:pt x="1092668" y="500107"/>
                  </a:lnTo>
                  <a:lnTo>
                    <a:pt x="1094677" y="547333"/>
                  </a:lnTo>
                  <a:lnTo>
                    <a:pt x="1092668" y="594559"/>
                  </a:lnTo>
                  <a:lnTo>
                    <a:pt x="1086750" y="640669"/>
                  </a:lnTo>
                  <a:lnTo>
                    <a:pt x="1077089" y="685500"/>
                  </a:lnTo>
                  <a:lnTo>
                    <a:pt x="1063847" y="728886"/>
                  </a:lnTo>
                  <a:lnTo>
                    <a:pt x="1047189" y="770665"/>
                  </a:lnTo>
                  <a:lnTo>
                    <a:pt x="1027280" y="810670"/>
                  </a:lnTo>
                  <a:lnTo>
                    <a:pt x="1004284" y="848738"/>
                  </a:lnTo>
                  <a:lnTo>
                    <a:pt x="978365" y="884705"/>
                  </a:lnTo>
                  <a:lnTo>
                    <a:pt x="949687" y="918407"/>
                  </a:lnTo>
                  <a:lnTo>
                    <a:pt x="918416" y="949678"/>
                  </a:lnTo>
                  <a:lnTo>
                    <a:pt x="884714" y="978356"/>
                  </a:lnTo>
                  <a:lnTo>
                    <a:pt x="848747" y="1004275"/>
                  </a:lnTo>
                  <a:lnTo>
                    <a:pt x="810678" y="1027271"/>
                  </a:lnTo>
                  <a:lnTo>
                    <a:pt x="770672" y="1047180"/>
                  </a:lnTo>
                  <a:lnTo>
                    <a:pt x="728894" y="1063837"/>
                  </a:lnTo>
                  <a:lnTo>
                    <a:pt x="685507" y="1077079"/>
                  </a:lnTo>
                  <a:lnTo>
                    <a:pt x="640676" y="1086741"/>
                  </a:lnTo>
                  <a:lnTo>
                    <a:pt x="594565" y="1092659"/>
                  </a:lnTo>
                  <a:lnTo>
                    <a:pt x="547338" y="1094668"/>
                  </a:lnTo>
                  <a:lnTo>
                    <a:pt x="500112" y="1092659"/>
                  </a:lnTo>
                  <a:lnTo>
                    <a:pt x="454001" y="1086741"/>
                  </a:lnTo>
                  <a:lnTo>
                    <a:pt x="409170" y="1077079"/>
                  </a:lnTo>
                  <a:lnTo>
                    <a:pt x="365783" y="1063837"/>
                  </a:lnTo>
                  <a:lnTo>
                    <a:pt x="324004" y="1047180"/>
                  </a:lnTo>
                  <a:lnTo>
                    <a:pt x="283999" y="1027271"/>
                  </a:lnTo>
                  <a:lnTo>
                    <a:pt x="245930" y="1004275"/>
                  </a:lnTo>
                  <a:lnTo>
                    <a:pt x="209963" y="978356"/>
                  </a:lnTo>
                  <a:lnTo>
                    <a:pt x="176261" y="949678"/>
                  </a:lnTo>
                  <a:lnTo>
                    <a:pt x="144989" y="918407"/>
                  </a:lnTo>
                  <a:lnTo>
                    <a:pt x="116312" y="884705"/>
                  </a:lnTo>
                  <a:lnTo>
                    <a:pt x="90393" y="848738"/>
                  </a:lnTo>
                  <a:lnTo>
                    <a:pt x="67397" y="810670"/>
                  </a:lnTo>
                  <a:lnTo>
                    <a:pt x="47488" y="770665"/>
                  </a:lnTo>
                  <a:lnTo>
                    <a:pt x="30830" y="728886"/>
                  </a:lnTo>
                  <a:lnTo>
                    <a:pt x="17588" y="685500"/>
                  </a:lnTo>
                  <a:lnTo>
                    <a:pt x="7926" y="640669"/>
                  </a:lnTo>
                  <a:lnTo>
                    <a:pt x="2009" y="594559"/>
                  </a:lnTo>
                  <a:lnTo>
                    <a:pt x="0" y="547333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16396644" y="8133073"/>
            <a:ext cx="3225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55" dirty="0">
                <a:latin typeface="Arial"/>
                <a:cs typeface="Arial"/>
              </a:rPr>
              <a:t>MAX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6040633" y="8300607"/>
            <a:ext cx="105219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40" dirty="0">
                <a:latin typeface="Arial"/>
                <a:cs typeface="Arial"/>
              </a:rPr>
              <a:t>CONNECTIONS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6229108" y="8478611"/>
            <a:ext cx="671830" cy="3797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5885" marR="5080" indent="-83820">
              <a:lnSpc>
                <a:spcPct val="101600"/>
              </a:lnSpc>
              <a:spcBef>
                <a:spcPts val="80"/>
              </a:spcBef>
            </a:pPr>
            <a:r>
              <a:rPr sz="1150" spc="40" dirty="0">
                <a:latin typeface="Arial"/>
                <a:cs typeface="Arial"/>
              </a:rPr>
              <a:t>-</a:t>
            </a:r>
            <a:r>
              <a:rPr sz="1150" spc="-7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CIRCUIT  </a:t>
            </a:r>
            <a:r>
              <a:rPr sz="1150" spc="-40" dirty="0">
                <a:latin typeface="Arial"/>
                <a:cs typeface="Arial"/>
              </a:rPr>
              <a:t>BREAK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13717173" y="6240407"/>
            <a:ext cx="1235710" cy="311150"/>
          </a:xfrm>
          <a:custGeom>
            <a:avLst/>
            <a:gdLst/>
            <a:ahLst/>
            <a:cxnLst/>
            <a:rect l="l" t="t" r="r" b="b"/>
            <a:pathLst>
              <a:path w="1235709" h="311150">
                <a:moveTo>
                  <a:pt x="1036512" y="0"/>
                </a:moveTo>
                <a:lnTo>
                  <a:pt x="198737" y="0"/>
                </a:lnTo>
                <a:lnTo>
                  <a:pt x="145913" y="5548"/>
                </a:lnTo>
                <a:lnTo>
                  <a:pt x="98441" y="21208"/>
                </a:lnTo>
                <a:lnTo>
                  <a:pt x="58218" y="45498"/>
                </a:lnTo>
                <a:lnTo>
                  <a:pt x="27138" y="76938"/>
                </a:lnTo>
                <a:lnTo>
                  <a:pt x="7100" y="114047"/>
                </a:lnTo>
                <a:lnTo>
                  <a:pt x="0" y="155346"/>
                </a:lnTo>
                <a:lnTo>
                  <a:pt x="7100" y="196639"/>
                </a:lnTo>
                <a:lnTo>
                  <a:pt x="27138" y="233746"/>
                </a:lnTo>
                <a:lnTo>
                  <a:pt x="58218" y="265184"/>
                </a:lnTo>
                <a:lnTo>
                  <a:pt x="98441" y="289473"/>
                </a:lnTo>
                <a:lnTo>
                  <a:pt x="145913" y="305132"/>
                </a:lnTo>
                <a:lnTo>
                  <a:pt x="198737" y="310681"/>
                </a:lnTo>
                <a:lnTo>
                  <a:pt x="1036512" y="310681"/>
                </a:lnTo>
                <a:lnTo>
                  <a:pt x="1089336" y="305132"/>
                </a:lnTo>
                <a:lnTo>
                  <a:pt x="1136808" y="289473"/>
                </a:lnTo>
                <a:lnTo>
                  <a:pt x="1177032" y="265184"/>
                </a:lnTo>
                <a:lnTo>
                  <a:pt x="1208111" y="233746"/>
                </a:lnTo>
                <a:lnTo>
                  <a:pt x="1228149" y="196639"/>
                </a:lnTo>
                <a:lnTo>
                  <a:pt x="1235250" y="155346"/>
                </a:lnTo>
                <a:lnTo>
                  <a:pt x="1228149" y="114047"/>
                </a:lnTo>
                <a:lnTo>
                  <a:pt x="1208111" y="76938"/>
                </a:lnTo>
                <a:lnTo>
                  <a:pt x="1177032" y="45498"/>
                </a:lnTo>
                <a:lnTo>
                  <a:pt x="1136808" y="21208"/>
                </a:lnTo>
                <a:lnTo>
                  <a:pt x="1089336" y="5548"/>
                </a:lnTo>
                <a:lnTo>
                  <a:pt x="1036512" y="0"/>
                </a:lnTo>
                <a:close/>
              </a:path>
            </a:pathLst>
          </a:custGeom>
          <a:solidFill>
            <a:srgbClr val="418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 txBox="1"/>
          <p:nvPr/>
        </p:nvSpPr>
        <p:spPr>
          <a:xfrm>
            <a:off x="13984862" y="6257402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6207" y="2339689"/>
            <a:ext cx="8547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arlito"/>
                <a:cs typeface="Carlito"/>
              </a:rPr>
              <a:t>MS-A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21421" y="1437076"/>
            <a:ext cx="3688079" cy="2241550"/>
          </a:xfrm>
          <a:prstGeom prst="rect">
            <a:avLst/>
          </a:prstGeom>
          <a:ln w="10470">
            <a:solidFill>
              <a:srgbClr val="3C67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880744">
              <a:lnSpc>
                <a:spcPct val="100000"/>
              </a:lnSpc>
              <a:spcBef>
                <a:spcPts val="2650"/>
              </a:spcBef>
            </a:pPr>
            <a:r>
              <a:rPr sz="2950" dirty="0">
                <a:latin typeface="Carlito"/>
                <a:cs typeface="Carlito"/>
              </a:rPr>
              <a:t>Istio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Ingress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60729" y="2338568"/>
            <a:ext cx="9467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En</a:t>
            </a:r>
            <a:r>
              <a:rPr sz="2950" dirty="0">
                <a:latin typeface="Carlito"/>
                <a:cs typeface="Carlito"/>
              </a:rPr>
              <a:t>voy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719240" y="1400528"/>
            <a:ext cx="3698875" cy="7475220"/>
            <a:chOff x="12719240" y="1400528"/>
            <a:chExt cx="3698875" cy="7475220"/>
          </a:xfrm>
        </p:grpSpPr>
        <p:sp>
          <p:nvSpPr>
            <p:cNvPr id="6" name="object 6"/>
            <p:cNvSpPr/>
            <p:nvPr/>
          </p:nvSpPr>
          <p:spPr>
            <a:xfrm>
              <a:off x="12724638" y="1405925"/>
              <a:ext cx="3688079" cy="2241550"/>
            </a:xfrm>
            <a:custGeom>
              <a:avLst/>
              <a:gdLst/>
              <a:ahLst/>
              <a:cxnLst/>
              <a:rect l="l" t="t" r="r" b="b"/>
              <a:pathLst>
                <a:path w="3688080" h="2241550">
                  <a:moveTo>
                    <a:pt x="0" y="0"/>
                  </a:moveTo>
                  <a:lnTo>
                    <a:pt x="3688016" y="0"/>
                  </a:lnTo>
                  <a:lnTo>
                    <a:pt x="3688016" y="2241336"/>
                  </a:lnTo>
                  <a:lnTo>
                    <a:pt x="0" y="224133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43276" y="2110040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5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7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3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8" y="68151"/>
                  </a:lnTo>
                  <a:lnTo>
                    <a:pt x="312964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09" y="8072"/>
                  </a:lnTo>
                  <a:lnTo>
                    <a:pt x="515576" y="2049"/>
                  </a:lnTo>
                  <a:lnTo>
                    <a:pt x="570521" y="0"/>
                  </a:lnTo>
                  <a:lnTo>
                    <a:pt x="625467" y="2049"/>
                  </a:lnTo>
                  <a:lnTo>
                    <a:pt x="678934" y="8072"/>
                  </a:lnTo>
                  <a:lnTo>
                    <a:pt x="730685" y="17882"/>
                  </a:lnTo>
                  <a:lnTo>
                    <a:pt x="780480" y="31290"/>
                  </a:lnTo>
                  <a:lnTo>
                    <a:pt x="828080" y="48109"/>
                  </a:lnTo>
                  <a:lnTo>
                    <a:pt x="873246" y="68151"/>
                  </a:lnTo>
                  <a:lnTo>
                    <a:pt x="915739" y="91230"/>
                  </a:lnTo>
                  <a:lnTo>
                    <a:pt x="955319" y="117156"/>
                  </a:lnTo>
                  <a:lnTo>
                    <a:pt x="991748" y="145743"/>
                  </a:lnTo>
                  <a:lnTo>
                    <a:pt x="1024787" y="176803"/>
                  </a:lnTo>
                  <a:lnTo>
                    <a:pt x="1054197" y="210148"/>
                  </a:lnTo>
                  <a:lnTo>
                    <a:pt x="1079737" y="245590"/>
                  </a:lnTo>
                  <a:lnTo>
                    <a:pt x="1101171" y="282943"/>
                  </a:lnTo>
                  <a:lnTo>
                    <a:pt x="1118257" y="322018"/>
                  </a:lnTo>
                  <a:lnTo>
                    <a:pt x="1130758" y="362628"/>
                  </a:lnTo>
                  <a:lnTo>
                    <a:pt x="1138433" y="404585"/>
                  </a:lnTo>
                  <a:lnTo>
                    <a:pt x="1141045" y="447702"/>
                  </a:lnTo>
                  <a:lnTo>
                    <a:pt x="1138433" y="490819"/>
                  </a:lnTo>
                  <a:lnTo>
                    <a:pt x="1130758" y="532776"/>
                  </a:lnTo>
                  <a:lnTo>
                    <a:pt x="1118257" y="573386"/>
                  </a:lnTo>
                  <a:lnTo>
                    <a:pt x="1101171" y="612462"/>
                  </a:lnTo>
                  <a:lnTo>
                    <a:pt x="1079737" y="649815"/>
                  </a:lnTo>
                  <a:lnTo>
                    <a:pt x="1054197" y="685258"/>
                  </a:lnTo>
                  <a:lnTo>
                    <a:pt x="1024787" y="718603"/>
                  </a:lnTo>
                  <a:lnTo>
                    <a:pt x="991748" y="749663"/>
                  </a:lnTo>
                  <a:lnTo>
                    <a:pt x="955319" y="778250"/>
                  </a:lnTo>
                  <a:lnTo>
                    <a:pt x="915739" y="804177"/>
                  </a:lnTo>
                  <a:lnTo>
                    <a:pt x="873246" y="827255"/>
                  </a:lnTo>
                  <a:lnTo>
                    <a:pt x="828080" y="847298"/>
                  </a:lnTo>
                  <a:lnTo>
                    <a:pt x="780480" y="864117"/>
                  </a:lnTo>
                  <a:lnTo>
                    <a:pt x="730685" y="877526"/>
                  </a:lnTo>
                  <a:lnTo>
                    <a:pt x="678934" y="887335"/>
                  </a:lnTo>
                  <a:lnTo>
                    <a:pt x="625467" y="893359"/>
                  </a:lnTo>
                  <a:lnTo>
                    <a:pt x="570521" y="895408"/>
                  </a:lnTo>
                  <a:lnTo>
                    <a:pt x="515576" y="893359"/>
                  </a:lnTo>
                  <a:lnTo>
                    <a:pt x="462109" y="887335"/>
                  </a:lnTo>
                  <a:lnTo>
                    <a:pt x="410359" y="877526"/>
                  </a:lnTo>
                  <a:lnTo>
                    <a:pt x="360564" y="864117"/>
                  </a:lnTo>
                  <a:lnTo>
                    <a:pt x="312964" y="847298"/>
                  </a:lnTo>
                  <a:lnTo>
                    <a:pt x="267798" y="827255"/>
                  </a:lnTo>
                  <a:lnTo>
                    <a:pt x="225306" y="804177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8"/>
                  </a:lnTo>
                  <a:lnTo>
                    <a:pt x="61307" y="649815"/>
                  </a:lnTo>
                  <a:lnTo>
                    <a:pt x="39874" y="612462"/>
                  </a:lnTo>
                  <a:lnTo>
                    <a:pt x="22787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059960" y="2094229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5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7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3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8" y="68151"/>
                  </a:lnTo>
                  <a:lnTo>
                    <a:pt x="312964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09" y="8072"/>
                  </a:lnTo>
                  <a:lnTo>
                    <a:pt x="515576" y="2049"/>
                  </a:lnTo>
                  <a:lnTo>
                    <a:pt x="570521" y="0"/>
                  </a:lnTo>
                  <a:lnTo>
                    <a:pt x="625467" y="2049"/>
                  </a:lnTo>
                  <a:lnTo>
                    <a:pt x="678934" y="8072"/>
                  </a:lnTo>
                  <a:lnTo>
                    <a:pt x="730685" y="17882"/>
                  </a:lnTo>
                  <a:lnTo>
                    <a:pt x="780480" y="31290"/>
                  </a:lnTo>
                  <a:lnTo>
                    <a:pt x="828080" y="48109"/>
                  </a:lnTo>
                  <a:lnTo>
                    <a:pt x="873246" y="68151"/>
                  </a:lnTo>
                  <a:lnTo>
                    <a:pt x="915739" y="91230"/>
                  </a:lnTo>
                  <a:lnTo>
                    <a:pt x="955319" y="117156"/>
                  </a:lnTo>
                  <a:lnTo>
                    <a:pt x="991748" y="145743"/>
                  </a:lnTo>
                  <a:lnTo>
                    <a:pt x="1024787" y="176803"/>
                  </a:lnTo>
                  <a:lnTo>
                    <a:pt x="1054197" y="210148"/>
                  </a:lnTo>
                  <a:lnTo>
                    <a:pt x="1079737" y="245590"/>
                  </a:lnTo>
                  <a:lnTo>
                    <a:pt x="1101171" y="282943"/>
                  </a:lnTo>
                  <a:lnTo>
                    <a:pt x="1118257" y="322018"/>
                  </a:lnTo>
                  <a:lnTo>
                    <a:pt x="1130758" y="362628"/>
                  </a:lnTo>
                  <a:lnTo>
                    <a:pt x="1138433" y="404585"/>
                  </a:lnTo>
                  <a:lnTo>
                    <a:pt x="1141045" y="447702"/>
                  </a:lnTo>
                  <a:lnTo>
                    <a:pt x="1138433" y="490819"/>
                  </a:lnTo>
                  <a:lnTo>
                    <a:pt x="1130758" y="532776"/>
                  </a:lnTo>
                  <a:lnTo>
                    <a:pt x="1118257" y="573386"/>
                  </a:lnTo>
                  <a:lnTo>
                    <a:pt x="1101171" y="612461"/>
                  </a:lnTo>
                  <a:lnTo>
                    <a:pt x="1079737" y="649814"/>
                  </a:lnTo>
                  <a:lnTo>
                    <a:pt x="1054197" y="685257"/>
                  </a:lnTo>
                  <a:lnTo>
                    <a:pt x="1024787" y="718603"/>
                  </a:lnTo>
                  <a:lnTo>
                    <a:pt x="991748" y="749663"/>
                  </a:lnTo>
                  <a:lnTo>
                    <a:pt x="955319" y="778250"/>
                  </a:lnTo>
                  <a:lnTo>
                    <a:pt x="915739" y="804176"/>
                  </a:lnTo>
                  <a:lnTo>
                    <a:pt x="873246" y="827255"/>
                  </a:lnTo>
                  <a:lnTo>
                    <a:pt x="828080" y="847297"/>
                  </a:lnTo>
                  <a:lnTo>
                    <a:pt x="780480" y="864117"/>
                  </a:lnTo>
                  <a:lnTo>
                    <a:pt x="730685" y="877525"/>
                  </a:lnTo>
                  <a:lnTo>
                    <a:pt x="678934" y="887335"/>
                  </a:lnTo>
                  <a:lnTo>
                    <a:pt x="625467" y="893358"/>
                  </a:lnTo>
                  <a:lnTo>
                    <a:pt x="570521" y="895408"/>
                  </a:lnTo>
                  <a:lnTo>
                    <a:pt x="515576" y="893358"/>
                  </a:lnTo>
                  <a:lnTo>
                    <a:pt x="462109" y="887335"/>
                  </a:lnTo>
                  <a:lnTo>
                    <a:pt x="410359" y="877525"/>
                  </a:lnTo>
                  <a:lnTo>
                    <a:pt x="360564" y="864117"/>
                  </a:lnTo>
                  <a:lnTo>
                    <a:pt x="312964" y="847297"/>
                  </a:lnTo>
                  <a:lnTo>
                    <a:pt x="267798" y="827255"/>
                  </a:lnTo>
                  <a:lnTo>
                    <a:pt x="225306" y="804176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7"/>
                  </a:lnTo>
                  <a:lnTo>
                    <a:pt x="61307" y="649814"/>
                  </a:lnTo>
                  <a:lnTo>
                    <a:pt x="39874" y="612461"/>
                  </a:lnTo>
                  <a:lnTo>
                    <a:pt x="22787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980201" y="2557744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149" y="0"/>
                  </a:lnTo>
                </a:path>
              </a:pathLst>
            </a:custGeom>
            <a:ln w="6853">
              <a:solidFill>
                <a:srgbClr val="5488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59256" y="2526340"/>
              <a:ext cx="1032510" cy="62865"/>
            </a:xfrm>
            <a:custGeom>
              <a:avLst/>
              <a:gdLst/>
              <a:ahLst/>
              <a:cxnLst/>
              <a:rect l="l" t="t" r="r" b="b"/>
              <a:pathLst>
                <a:path w="1032509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1032509" h="62864">
                  <a:moveTo>
                    <a:pt x="1032116" y="31407"/>
                  </a:moveTo>
                  <a:lnTo>
                    <a:pt x="969289" y="0"/>
                  </a:lnTo>
                  <a:lnTo>
                    <a:pt x="969289" y="62826"/>
                  </a:lnTo>
                  <a:lnTo>
                    <a:pt x="1032116" y="31407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724638" y="6628918"/>
              <a:ext cx="3688079" cy="2241550"/>
            </a:xfrm>
            <a:custGeom>
              <a:avLst/>
              <a:gdLst/>
              <a:ahLst/>
              <a:cxnLst/>
              <a:rect l="l" t="t" r="r" b="b"/>
              <a:pathLst>
                <a:path w="3688080" h="2241550">
                  <a:moveTo>
                    <a:pt x="0" y="0"/>
                  </a:moveTo>
                  <a:lnTo>
                    <a:pt x="3688016" y="0"/>
                  </a:lnTo>
                  <a:lnTo>
                    <a:pt x="3688016" y="2241336"/>
                  </a:lnTo>
                  <a:lnTo>
                    <a:pt x="0" y="224133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47778" y="7301882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4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8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3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8" y="68151"/>
                  </a:lnTo>
                  <a:lnTo>
                    <a:pt x="312964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09" y="8072"/>
                  </a:lnTo>
                  <a:lnTo>
                    <a:pt x="515577" y="2049"/>
                  </a:lnTo>
                  <a:lnTo>
                    <a:pt x="570522" y="0"/>
                  </a:lnTo>
                  <a:lnTo>
                    <a:pt x="625467" y="2049"/>
                  </a:lnTo>
                  <a:lnTo>
                    <a:pt x="678935" y="8072"/>
                  </a:lnTo>
                  <a:lnTo>
                    <a:pt x="730685" y="17882"/>
                  </a:lnTo>
                  <a:lnTo>
                    <a:pt x="780480" y="31290"/>
                  </a:lnTo>
                  <a:lnTo>
                    <a:pt x="828080" y="48109"/>
                  </a:lnTo>
                  <a:lnTo>
                    <a:pt x="873246" y="68151"/>
                  </a:lnTo>
                  <a:lnTo>
                    <a:pt x="915739" y="91230"/>
                  </a:lnTo>
                  <a:lnTo>
                    <a:pt x="955320" y="117156"/>
                  </a:lnTo>
                  <a:lnTo>
                    <a:pt x="991749" y="145743"/>
                  </a:lnTo>
                  <a:lnTo>
                    <a:pt x="1024788" y="176803"/>
                  </a:lnTo>
                  <a:lnTo>
                    <a:pt x="1054197" y="210148"/>
                  </a:lnTo>
                  <a:lnTo>
                    <a:pt x="1079738" y="245590"/>
                  </a:lnTo>
                  <a:lnTo>
                    <a:pt x="1101171" y="282943"/>
                  </a:lnTo>
                  <a:lnTo>
                    <a:pt x="1118257" y="322018"/>
                  </a:lnTo>
                  <a:lnTo>
                    <a:pt x="1130758" y="362628"/>
                  </a:lnTo>
                  <a:lnTo>
                    <a:pt x="1138434" y="404585"/>
                  </a:lnTo>
                  <a:lnTo>
                    <a:pt x="1141045" y="447702"/>
                  </a:lnTo>
                  <a:lnTo>
                    <a:pt x="1138434" y="490819"/>
                  </a:lnTo>
                  <a:lnTo>
                    <a:pt x="1130758" y="532776"/>
                  </a:lnTo>
                  <a:lnTo>
                    <a:pt x="1118257" y="573386"/>
                  </a:lnTo>
                  <a:lnTo>
                    <a:pt x="1101171" y="612462"/>
                  </a:lnTo>
                  <a:lnTo>
                    <a:pt x="1079738" y="649815"/>
                  </a:lnTo>
                  <a:lnTo>
                    <a:pt x="1054197" y="685258"/>
                  </a:lnTo>
                  <a:lnTo>
                    <a:pt x="1024788" y="718603"/>
                  </a:lnTo>
                  <a:lnTo>
                    <a:pt x="991749" y="749663"/>
                  </a:lnTo>
                  <a:lnTo>
                    <a:pt x="955320" y="778250"/>
                  </a:lnTo>
                  <a:lnTo>
                    <a:pt x="915739" y="804177"/>
                  </a:lnTo>
                  <a:lnTo>
                    <a:pt x="873246" y="827255"/>
                  </a:lnTo>
                  <a:lnTo>
                    <a:pt x="828080" y="847298"/>
                  </a:lnTo>
                  <a:lnTo>
                    <a:pt x="780480" y="864117"/>
                  </a:lnTo>
                  <a:lnTo>
                    <a:pt x="730685" y="877525"/>
                  </a:lnTo>
                  <a:lnTo>
                    <a:pt x="678935" y="887335"/>
                  </a:lnTo>
                  <a:lnTo>
                    <a:pt x="625467" y="893358"/>
                  </a:lnTo>
                  <a:lnTo>
                    <a:pt x="570522" y="895408"/>
                  </a:lnTo>
                  <a:lnTo>
                    <a:pt x="515577" y="893358"/>
                  </a:lnTo>
                  <a:lnTo>
                    <a:pt x="462109" y="887335"/>
                  </a:lnTo>
                  <a:lnTo>
                    <a:pt x="410359" y="877525"/>
                  </a:lnTo>
                  <a:lnTo>
                    <a:pt x="360564" y="864117"/>
                  </a:lnTo>
                  <a:lnTo>
                    <a:pt x="312964" y="847298"/>
                  </a:lnTo>
                  <a:lnTo>
                    <a:pt x="267798" y="827255"/>
                  </a:lnTo>
                  <a:lnTo>
                    <a:pt x="225306" y="804177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8"/>
                  </a:lnTo>
                  <a:lnTo>
                    <a:pt x="61307" y="649815"/>
                  </a:lnTo>
                  <a:lnTo>
                    <a:pt x="39874" y="612462"/>
                  </a:lnTo>
                  <a:lnTo>
                    <a:pt x="22788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55072" y="1891900"/>
            <a:ext cx="1757988" cy="1757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93155" y="1081266"/>
            <a:ext cx="163448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0" spc="5" dirty="0">
                <a:solidFill>
                  <a:srgbClr val="000000"/>
                </a:solidFill>
                <a:latin typeface="Carlito"/>
                <a:cs typeface="Carlito"/>
              </a:rPr>
              <a:t>User</a:t>
            </a:r>
            <a:r>
              <a:rPr sz="2950" b="0" spc="-6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950" b="0" spc="5" dirty="0">
                <a:solidFill>
                  <a:srgbClr val="000000"/>
                </a:solidFill>
                <a:latin typeface="Carlito"/>
                <a:cs typeface="Carlito"/>
              </a:rPr>
              <a:t>Input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60729" y="7507761"/>
            <a:ext cx="9467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En</a:t>
            </a:r>
            <a:r>
              <a:rPr sz="2950" dirty="0">
                <a:latin typeface="Carlito"/>
                <a:cs typeface="Carlito"/>
              </a:rPr>
              <a:t>voy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735366" y="3111649"/>
            <a:ext cx="1344930" cy="4033520"/>
            <a:chOff x="12735366" y="3111649"/>
            <a:chExt cx="1344930" cy="4033520"/>
          </a:xfrm>
        </p:grpSpPr>
        <p:sp>
          <p:nvSpPr>
            <p:cNvPr id="17" name="object 17"/>
            <p:cNvSpPr/>
            <p:nvPr/>
          </p:nvSpPr>
          <p:spPr>
            <a:xfrm>
              <a:off x="12740764" y="3117046"/>
              <a:ext cx="406400" cy="4022725"/>
            </a:xfrm>
            <a:custGeom>
              <a:avLst/>
              <a:gdLst/>
              <a:ahLst/>
              <a:cxnLst/>
              <a:rect l="l" t="t" r="r" b="b"/>
              <a:pathLst>
                <a:path w="406400" h="4022725">
                  <a:moveTo>
                    <a:pt x="304702" y="0"/>
                  </a:moveTo>
                  <a:lnTo>
                    <a:pt x="101567" y="0"/>
                  </a:lnTo>
                  <a:lnTo>
                    <a:pt x="101567" y="3819360"/>
                  </a:lnTo>
                  <a:lnTo>
                    <a:pt x="0" y="3819360"/>
                  </a:lnTo>
                  <a:lnTo>
                    <a:pt x="203135" y="4022484"/>
                  </a:lnTo>
                  <a:lnTo>
                    <a:pt x="406270" y="3819360"/>
                  </a:lnTo>
                  <a:lnTo>
                    <a:pt x="304702" y="3819360"/>
                  </a:lnTo>
                  <a:lnTo>
                    <a:pt x="304702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40764" y="3117046"/>
              <a:ext cx="406400" cy="4022725"/>
            </a:xfrm>
            <a:custGeom>
              <a:avLst/>
              <a:gdLst/>
              <a:ahLst/>
              <a:cxnLst/>
              <a:rect l="l" t="t" r="r" b="b"/>
              <a:pathLst>
                <a:path w="406400" h="4022725">
                  <a:moveTo>
                    <a:pt x="0" y="3819347"/>
                  </a:moveTo>
                  <a:lnTo>
                    <a:pt x="101564" y="3819347"/>
                  </a:lnTo>
                  <a:lnTo>
                    <a:pt x="101564" y="0"/>
                  </a:lnTo>
                  <a:lnTo>
                    <a:pt x="304694" y="0"/>
                  </a:lnTo>
                  <a:lnTo>
                    <a:pt x="304694" y="3819347"/>
                  </a:lnTo>
                  <a:lnTo>
                    <a:pt x="406260" y="3819347"/>
                  </a:lnTo>
                  <a:lnTo>
                    <a:pt x="203129" y="4022482"/>
                  </a:lnTo>
                  <a:lnTo>
                    <a:pt x="0" y="3819347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74874" y="5248091"/>
              <a:ext cx="504801" cy="5048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90488" y="3141014"/>
              <a:ext cx="325755" cy="3119755"/>
            </a:xfrm>
            <a:custGeom>
              <a:avLst/>
              <a:gdLst/>
              <a:ahLst/>
              <a:cxnLst/>
              <a:rect l="l" t="t" r="r" b="b"/>
              <a:pathLst>
                <a:path w="325755" h="3119754">
                  <a:moveTo>
                    <a:pt x="243971" y="0"/>
                  </a:moveTo>
                  <a:lnTo>
                    <a:pt x="81254" y="0"/>
                  </a:lnTo>
                  <a:lnTo>
                    <a:pt x="81254" y="2956779"/>
                  </a:lnTo>
                  <a:lnTo>
                    <a:pt x="0" y="2956779"/>
                  </a:lnTo>
                  <a:lnTo>
                    <a:pt x="162612" y="3119444"/>
                  </a:lnTo>
                  <a:lnTo>
                    <a:pt x="325330" y="2956779"/>
                  </a:lnTo>
                  <a:lnTo>
                    <a:pt x="243971" y="2956779"/>
                  </a:lnTo>
                  <a:lnTo>
                    <a:pt x="243971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190488" y="3141014"/>
              <a:ext cx="325755" cy="3119755"/>
            </a:xfrm>
            <a:custGeom>
              <a:avLst/>
              <a:gdLst/>
              <a:ahLst/>
              <a:cxnLst/>
              <a:rect l="l" t="t" r="r" b="b"/>
              <a:pathLst>
                <a:path w="325755" h="3119754">
                  <a:moveTo>
                    <a:pt x="0" y="2956785"/>
                  </a:moveTo>
                  <a:lnTo>
                    <a:pt x="81332" y="2956785"/>
                  </a:lnTo>
                  <a:lnTo>
                    <a:pt x="81332" y="0"/>
                  </a:lnTo>
                  <a:lnTo>
                    <a:pt x="243997" y="0"/>
                  </a:lnTo>
                  <a:lnTo>
                    <a:pt x="243997" y="2956785"/>
                  </a:lnTo>
                  <a:lnTo>
                    <a:pt x="325329" y="2956785"/>
                  </a:lnTo>
                  <a:lnTo>
                    <a:pt x="162664" y="3119447"/>
                  </a:lnTo>
                  <a:lnTo>
                    <a:pt x="0" y="2956785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937965" y="6600793"/>
            <a:ext cx="3688079" cy="2241550"/>
          </a:xfrm>
          <a:custGeom>
            <a:avLst/>
            <a:gdLst/>
            <a:ahLst/>
            <a:cxnLst/>
            <a:rect l="l" t="t" r="r" b="b"/>
            <a:pathLst>
              <a:path w="3688079" h="2241550">
                <a:moveTo>
                  <a:pt x="0" y="0"/>
                </a:moveTo>
                <a:lnTo>
                  <a:pt x="3688016" y="0"/>
                </a:lnTo>
                <a:lnTo>
                  <a:pt x="3688016" y="2241336"/>
                </a:lnTo>
                <a:lnTo>
                  <a:pt x="0" y="22413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3C67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985233" y="7479637"/>
            <a:ext cx="14547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Carlito"/>
                <a:cs typeface="Carlito"/>
              </a:rPr>
              <a:t>Istio</a:t>
            </a:r>
            <a:r>
              <a:rPr sz="2950" spc="-8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Pilot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964051" y="6384444"/>
            <a:ext cx="3678554" cy="1342390"/>
            <a:chOff x="8964051" y="6384444"/>
            <a:chExt cx="3678554" cy="1342390"/>
          </a:xfrm>
        </p:grpSpPr>
        <p:sp>
          <p:nvSpPr>
            <p:cNvPr id="25" name="object 25"/>
            <p:cNvSpPr/>
            <p:nvPr/>
          </p:nvSpPr>
          <p:spPr>
            <a:xfrm>
              <a:off x="8969287" y="6389679"/>
              <a:ext cx="3667760" cy="1332230"/>
            </a:xfrm>
            <a:custGeom>
              <a:avLst/>
              <a:gdLst/>
              <a:ahLst/>
              <a:cxnLst/>
              <a:rect l="l" t="t" r="r" b="b"/>
              <a:pathLst>
                <a:path w="3667759" h="1332229">
                  <a:moveTo>
                    <a:pt x="3334736" y="0"/>
                  </a:moveTo>
                  <a:lnTo>
                    <a:pt x="3334736" y="166476"/>
                  </a:lnTo>
                  <a:lnTo>
                    <a:pt x="582641" y="166476"/>
                  </a:lnTo>
                  <a:lnTo>
                    <a:pt x="534856" y="168408"/>
                  </a:lnTo>
                  <a:lnTo>
                    <a:pt x="488135" y="174102"/>
                  </a:lnTo>
                  <a:lnTo>
                    <a:pt x="442627" y="183409"/>
                  </a:lnTo>
                  <a:lnTo>
                    <a:pt x="398483" y="196180"/>
                  </a:lnTo>
                  <a:lnTo>
                    <a:pt x="355852" y="212264"/>
                  </a:lnTo>
                  <a:lnTo>
                    <a:pt x="314885" y="231510"/>
                  </a:lnTo>
                  <a:lnTo>
                    <a:pt x="275732" y="253771"/>
                  </a:lnTo>
                  <a:lnTo>
                    <a:pt x="238542" y="278894"/>
                  </a:lnTo>
                  <a:lnTo>
                    <a:pt x="203466" y="306731"/>
                  </a:lnTo>
                  <a:lnTo>
                    <a:pt x="170653" y="337131"/>
                  </a:lnTo>
                  <a:lnTo>
                    <a:pt x="140253" y="369944"/>
                  </a:lnTo>
                  <a:lnTo>
                    <a:pt x="112417" y="405021"/>
                  </a:lnTo>
                  <a:lnTo>
                    <a:pt x="87293" y="442212"/>
                  </a:lnTo>
                  <a:lnTo>
                    <a:pt x="65034" y="481366"/>
                  </a:lnTo>
                  <a:lnTo>
                    <a:pt x="45787" y="522333"/>
                  </a:lnTo>
                  <a:lnTo>
                    <a:pt x="29703" y="564965"/>
                  </a:lnTo>
                  <a:lnTo>
                    <a:pt x="16933" y="609110"/>
                  </a:lnTo>
                  <a:lnTo>
                    <a:pt x="7625" y="654619"/>
                  </a:lnTo>
                  <a:lnTo>
                    <a:pt x="1931" y="701342"/>
                  </a:lnTo>
                  <a:lnTo>
                    <a:pt x="0" y="749129"/>
                  </a:lnTo>
                  <a:lnTo>
                    <a:pt x="0" y="1331770"/>
                  </a:lnTo>
                  <a:lnTo>
                    <a:pt x="332942" y="1331770"/>
                  </a:lnTo>
                  <a:lnTo>
                    <a:pt x="332942" y="749129"/>
                  </a:lnTo>
                  <a:lnTo>
                    <a:pt x="336965" y="704243"/>
                  </a:lnTo>
                  <a:lnTo>
                    <a:pt x="348564" y="661996"/>
                  </a:lnTo>
                  <a:lnTo>
                    <a:pt x="367034" y="623095"/>
                  </a:lnTo>
                  <a:lnTo>
                    <a:pt x="391670" y="588243"/>
                  </a:lnTo>
                  <a:lnTo>
                    <a:pt x="421765" y="558147"/>
                  </a:lnTo>
                  <a:lnTo>
                    <a:pt x="456615" y="533511"/>
                  </a:lnTo>
                  <a:lnTo>
                    <a:pt x="495515" y="515041"/>
                  </a:lnTo>
                  <a:lnTo>
                    <a:pt x="537759" y="503442"/>
                  </a:lnTo>
                  <a:lnTo>
                    <a:pt x="582641" y="499419"/>
                  </a:lnTo>
                  <a:lnTo>
                    <a:pt x="3334736" y="499419"/>
                  </a:lnTo>
                  <a:lnTo>
                    <a:pt x="3334736" y="665885"/>
                  </a:lnTo>
                  <a:lnTo>
                    <a:pt x="3667605" y="332942"/>
                  </a:lnTo>
                  <a:lnTo>
                    <a:pt x="3334736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69286" y="6389679"/>
              <a:ext cx="3667760" cy="1332230"/>
            </a:xfrm>
            <a:custGeom>
              <a:avLst/>
              <a:gdLst/>
              <a:ahLst/>
              <a:cxnLst/>
              <a:rect l="l" t="t" r="r" b="b"/>
              <a:pathLst>
                <a:path w="3667759" h="1332229">
                  <a:moveTo>
                    <a:pt x="0" y="1331771"/>
                  </a:moveTo>
                  <a:lnTo>
                    <a:pt x="0" y="749122"/>
                  </a:lnTo>
                  <a:lnTo>
                    <a:pt x="1931" y="701336"/>
                  </a:lnTo>
                  <a:lnTo>
                    <a:pt x="7625" y="654613"/>
                  </a:lnTo>
                  <a:lnTo>
                    <a:pt x="16933" y="609104"/>
                  </a:lnTo>
                  <a:lnTo>
                    <a:pt x="29703" y="564959"/>
                  </a:lnTo>
                  <a:lnTo>
                    <a:pt x="45787" y="522328"/>
                  </a:lnTo>
                  <a:lnTo>
                    <a:pt x="65034" y="481361"/>
                  </a:lnTo>
                  <a:lnTo>
                    <a:pt x="87294" y="442207"/>
                  </a:lnTo>
                  <a:lnTo>
                    <a:pt x="112418" y="405016"/>
                  </a:lnTo>
                  <a:lnTo>
                    <a:pt x="140254" y="369939"/>
                  </a:lnTo>
                  <a:lnTo>
                    <a:pt x="170654" y="337126"/>
                  </a:lnTo>
                  <a:lnTo>
                    <a:pt x="203468" y="306726"/>
                  </a:lnTo>
                  <a:lnTo>
                    <a:pt x="238545" y="278889"/>
                  </a:lnTo>
                  <a:lnTo>
                    <a:pt x="275735" y="253766"/>
                  </a:lnTo>
                  <a:lnTo>
                    <a:pt x="314889" y="231506"/>
                  </a:lnTo>
                  <a:lnTo>
                    <a:pt x="355857" y="212259"/>
                  </a:lnTo>
                  <a:lnTo>
                    <a:pt x="398488" y="196175"/>
                  </a:lnTo>
                  <a:lnTo>
                    <a:pt x="442633" y="183405"/>
                  </a:lnTo>
                  <a:lnTo>
                    <a:pt x="488142" y="174097"/>
                  </a:lnTo>
                  <a:lnTo>
                    <a:pt x="534864" y="168403"/>
                  </a:lnTo>
                  <a:lnTo>
                    <a:pt x="582651" y="166471"/>
                  </a:lnTo>
                  <a:lnTo>
                    <a:pt x="3334694" y="166471"/>
                  </a:lnTo>
                  <a:lnTo>
                    <a:pt x="3334694" y="0"/>
                  </a:lnTo>
                  <a:lnTo>
                    <a:pt x="3667635" y="332943"/>
                  </a:lnTo>
                  <a:lnTo>
                    <a:pt x="3334694" y="665886"/>
                  </a:lnTo>
                  <a:lnTo>
                    <a:pt x="3334694" y="499415"/>
                  </a:lnTo>
                  <a:lnTo>
                    <a:pt x="582651" y="499415"/>
                  </a:lnTo>
                  <a:lnTo>
                    <a:pt x="537766" y="503438"/>
                  </a:lnTo>
                  <a:lnTo>
                    <a:pt x="495520" y="515037"/>
                  </a:lnTo>
                  <a:lnTo>
                    <a:pt x="456618" y="533507"/>
                  </a:lnTo>
                  <a:lnTo>
                    <a:pt x="421767" y="558143"/>
                  </a:lnTo>
                  <a:lnTo>
                    <a:pt x="391671" y="588239"/>
                  </a:lnTo>
                  <a:lnTo>
                    <a:pt x="367035" y="623090"/>
                  </a:lnTo>
                  <a:lnTo>
                    <a:pt x="348565" y="661991"/>
                  </a:lnTo>
                  <a:lnTo>
                    <a:pt x="336966" y="704237"/>
                  </a:lnTo>
                  <a:lnTo>
                    <a:pt x="332943" y="749122"/>
                  </a:lnTo>
                  <a:lnTo>
                    <a:pt x="332943" y="1331771"/>
                  </a:lnTo>
                  <a:lnTo>
                    <a:pt x="0" y="133177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918149" y="7093900"/>
            <a:ext cx="2486025" cy="1378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19558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Circuit</a:t>
            </a:r>
            <a:r>
              <a:rPr sz="2950" spc="-85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Breaker  ( X </a:t>
            </a:r>
            <a:r>
              <a:rPr sz="2950" spc="10" dirty="0">
                <a:latin typeface="Carlito"/>
                <a:cs typeface="Carlito"/>
              </a:rPr>
              <a:t>Max</a:t>
            </a:r>
            <a:r>
              <a:rPr sz="2950" spc="-65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Conn,</a:t>
            </a:r>
            <a:endParaRPr sz="2950">
              <a:latin typeface="Carlito"/>
              <a:cs typeface="Carlito"/>
            </a:endParaRPr>
          </a:p>
          <a:p>
            <a:pPr marL="97790">
              <a:lnSpc>
                <a:spcPct val="100000"/>
              </a:lnSpc>
              <a:spcBef>
                <a:spcPts val="10"/>
              </a:spcBef>
            </a:pPr>
            <a:r>
              <a:rPr sz="2950" spc="5" dirty="0">
                <a:latin typeface="Carlito"/>
                <a:cs typeface="Carlito"/>
              </a:rPr>
              <a:t>Y </a:t>
            </a:r>
            <a:r>
              <a:rPr sz="2950" spc="10" dirty="0">
                <a:latin typeface="Carlito"/>
                <a:cs typeface="Carlito"/>
              </a:rPr>
              <a:t>Max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Pending)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5150" y="6628918"/>
            <a:ext cx="2301626" cy="2301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7841" y="5817687"/>
            <a:ext cx="5400040" cy="132397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950" spc="5" dirty="0">
                <a:latin typeface="Carlito"/>
                <a:cs typeface="Carlito"/>
              </a:rPr>
              <a:t>Administrator</a:t>
            </a:r>
            <a:endParaRPr sz="2950">
              <a:latin typeface="Carlito"/>
              <a:cs typeface="Carlito"/>
            </a:endParaRPr>
          </a:p>
          <a:p>
            <a:pPr marL="2070735">
              <a:lnSpc>
                <a:spcPct val="100000"/>
              </a:lnSpc>
              <a:spcBef>
                <a:spcPts val="1570"/>
              </a:spcBef>
            </a:pPr>
            <a:r>
              <a:rPr sz="2950" spc="5" dirty="0">
                <a:latin typeface="Carlito"/>
                <a:cs typeface="Carlito"/>
              </a:rPr>
              <a:t>Set </a:t>
            </a:r>
            <a:r>
              <a:rPr sz="2950" dirty="0">
                <a:latin typeface="Carlito"/>
                <a:cs typeface="Carlito"/>
              </a:rPr>
              <a:t>Destination</a:t>
            </a:r>
            <a:r>
              <a:rPr sz="2950" spc="-6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Policy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82284" y="7153447"/>
            <a:ext cx="1644650" cy="906144"/>
            <a:chOff x="3382284" y="7153447"/>
            <a:chExt cx="1644650" cy="906144"/>
          </a:xfrm>
        </p:grpSpPr>
        <p:sp>
          <p:nvSpPr>
            <p:cNvPr id="31" name="object 31"/>
            <p:cNvSpPr/>
            <p:nvPr/>
          </p:nvSpPr>
          <p:spPr>
            <a:xfrm>
              <a:off x="3387519" y="7158682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4">
                  <a:moveTo>
                    <a:pt x="1186058" y="0"/>
                  </a:moveTo>
                  <a:lnTo>
                    <a:pt x="1186058" y="223857"/>
                  </a:lnTo>
                  <a:lnTo>
                    <a:pt x="0" y="223857"/>
                  </a:lnTo>
                  <a:lnTo>
                    <a:pt x="0" y="671560"/>
                  </a:lnTo>
                  <a:lnTo>
                    <a:pt x="1186058" y="671560"/>
                  </a:lnTo>
                  <a:lnTo>
                    <a:pt x="1186058" y="895407"/>
                  </a:lnTo>
                  <a:lnTo>
                    <a:pt x="1633761" y="447703"/>
                  </a:lnTo>
                  <a:lnTo>
                    <a:pt x="1186058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87519" y="7158682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4">
                  <a:moveTo>
                    <a:pt x="0" y="223851"/>
                  </a:moveTo>
                  <a:lnTo>
                    <a:pt x="1186053" y="223851"/>
                  </a:lnTo>
                  <a:lnTo>
                    <a:pt x="1186053" y="0"/>
                  </a:lnTo>
                  <a:lnTo>
                    <a:pt x="1633762" y="447702"/>
                  </a:lnTo>
                  <a:lnTo>
                    <a:pt x="1186053" y="895408"/>
                  </a:lnTo>
                  <a:lnTo>
                    <a:pt x="1186053" y="671554"/>
                  </a:lnTo>
                  <a:lnTo>
                    <a:pt x="0" y="671554"/>
                  </a:lnTo>
                  <a:lnTo>
                    <a:pt x="0" y="22385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525600" y="1733037"/>
            <a:ext cx="16783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arlito"/>
                <a:cs typeface="Carlito"/>
              </a:rPr>
              <a:t>N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requests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14378" y="1708054"/>
            <a:ext cx="16783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arlito"/>
                <a:cs typeface="Carlito"/>
              </a:rPr>
              <a:t>N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requests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641229" y="5727334"/>
            <a:ext cx="5867400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Carlito"/>
                <a:cs typeface="Carlito"/>
              </a:rPr>
              <a:t>Reached </a:t>
            </a:r>
            <a:r>
              <a:rPr sz="2600" spc="20" dirty="0">
                <a:latin typeface="Carlito"/>
                <a:cs typeface="Carlito"/>
              </a:rPr>
              <a:t>maximum </a:t>
            </a:r>
            <a:r>
              <a:rPr sz="2600" spc="10" dirty="0">
                <a:latin typeface="Carlito"/>
                <a:cs typeface="Carlito"/>
              </a:rPr>
              <a:t>connections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spc="15" dirty="0">
                <a:latin typeface="Carlito"/>
                <a:cs typeface="Carlito"/>
              </a:rPr>
              <a:t>–</a:t>
            </a:r>
            <a:endParaRPr sz="2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spc="15" dirty="0">
                <a:latin typeface="Carlito"/>
                <a:cs typeface="Carlito"/>
              </a:rPr>
              <a:t>put the incoming requests </a:t>
            </a:r>
            <a:r>
              <a:rPr sz="2600" spc="10" dirty="0">
                <a:latin typeface="Carlito"/>
                <a:cs typeface="Carlito"/>
              </a:rPr>
              <a:t>in </a:t>
            </a:r>
            <a:r>
              <a:rPr sz="2600" spc="15" dirty="0">
                <a:latin typeface="Carlito"/>
                <a:cs typeface="Carlito"/>
              </a:rPr>
              <a:t>pending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spc="15" dirty="0">
                <a:latin typeface="Carlito"/>
                <a:cs typeface="Carlito"/>
              </a:rPr>
              <a:t>state</a:t>
            </a:r>
            <a:endParaRPr sz="26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973426" y="3091707"/>
            <a:ext cx="1949450" cy="4677410"/>
            <a:chOff x="12973426" y="3091707"/>
            <a:chExt cx="1949450" cy="4677410"/>
          </a:xfrm>
        </p:grpSpPr>
        <p:sp>
          <p:nvSpPr>
            <p:cNvPr id="37" name="object 37"/>
            <p:cNvSpPr/>
            <p:nvPr/>
          </p:nvSpPr>
          <p:spPr>
            <a:xfrm>
              <a:off x="13590161" y="3117046"/>
              <a:ext cx="363220" cy="2131060"/>
            </a:xfrm>
            <a:custGeom>
              <a:avLst/>
              <a:gdLst/>
              <a:ahLst/>
              <a:cxnLst/>
              <a:rect l="l" t="t" r="r" b="b"/>
              <a:pathLst>
                <a:path w="363219" h="2131060">
                  <a:moveTo>
                    <a:pt x="272138" y="0"/>
                  </a:moveTo>
                  <a:lnTo>
                    <a:pt x="90782" y="0"/>
                  </a:lnTo>
                  <a:lnTo>
                    <a:pt x="90782" y="1949605"/>
                  </a:lnTo>
                  <a:lnTo>
                    <a:pt x="0" y="1949605"/>
                  </a:lnTo>
                  <a:lnTo>
                    <a:pt x="181460" y="2131034"/>
                  </a:lnTo>
                  <a:lnTo>
                    <a:pt x="362920" y="1949605"/>
                  </a:lnTo>
                  <a:lnTo>
                    <a:pt x="272138" y="1949605"/>
                  </a:lnTo>
                  <a:lnTo>
                    <a:pt x="272138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90161" y="3117046"/>
              <a:ext cx="363220" cy="2131060"/>
            </a:xfrm>
            <a:custGeom>
              <a:avLst/>
              <a:gdLst/>
              <a:ahLst/>
              <a:cxnLst/>
              <a:rect l="l" t="t" r="r" b="b"/>
              <a:pathLst>
                <a:path w="363219" h="2131060">
                  <a:moveTo>
                    <a:pt x="0" y="1949594"/>
                  </a:moveTo>
                  <a:lnTo>
                    <a:pt x="90717" y="1949594"/>
                  </a:lnTo>
                  <a:lnTo>
                    <a:pt x="90717" y="0"/>
                  </a:lnTo>
                  <a:lnTo>
                    <a:pt x="272151" y="0"/>
                  </a:lnTo>
                  <a:lnTo>
                    <a:pt x="272151" y="1949594"/>
                  </a:lnTo>
                  <a:lnTo>
                    <a:pt x="362869" y="1949594"/>
                  </a:lnTo>
                  <a:lnTo>
                    <a:pt x="181434" y="2131029"/>
                  </a:lnTo>
                  <a:lnTo>
                    <a:pt x="0" y="1949594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81144" y="5227987"/>
              <a:ext cx="504866" cy="5048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024598" y="3124627"/>
              <a:ext cx="363220" cy="2131060"/>
            </a:xfrm>
            <a:custGeom>
              <a:avLst/>
              <a:gdLst/>
              <a:ahLst/>
              <a:cxnLst/>
              <a:rect l="l" t="t" r="r" b="b"/>
              <a:pathLst>
                <a:path w="363219" h="2131060">
                  <a:moveTo>
                    <a:pt x="272138" y="0"/>
                  </a:moveTo>
                  <a:lnTo>
                    <a:pt x="90677" y="0"/>
                  </a:lnTo>
                  <a:lnTo>
                    <a:pt x="90677" y="1949605"/>
                  </a:lnTo>
                  <a:lnTo>
                    <a:pt x="0" y="1949605"/>
                  </a:lnTo>
                  <a:lnTo>
                    <a:pt x="181460" y="2131034"/>
                  </a:lnTo>
                  <a:lnTo>
                    <a:pt x="362920" y="1949605"/>
                  </a:lnTo>
                  <a:lnTo>
                    <a:pt x="272138" y="1949605"/>
                  </a:lnTo>
                  <a:lnTo>
                    <a:pt x="272138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024598" y="3124627"/>
              <a:ext cx="363220" cy="2131060"/>
            </a:xfrm>
            <a:custGeom>
              <a:avLst/>
              <a:gdLst/>
              <a:ahLst/>
              <a:cxnLst/>
              <a:rect l="l" t="t" r="r" b="b"/>
              <a:pathLst>
                <a:path w="363219" h="2131060">
                  <a:moveTo>
                    <a:pt x="0" y="1949594"/>
                  </a:moveTo>
                  <a:lnTo>
                    <a:pt x="90718" y="1949594"/>
                  </a:lnTo>
                  <a:lnTo>
                    <a:pt x="90718" y="0"/>
                  </a:lnTo>
                  <a:lnTo>
                    <a:pt x="272152" y="0"/>
                  </a:lnTo>
                  <a:lnTo>
                    <a:pt x="272152" y="1949594"/>
                  </a:lnTo>
                  <a:lnTo>
                    <a:pt x="362869" y="1949594"/>
                  </a:lnTo>
                  <a:lnTo>
                    <a:pt x="181433" y="2131029"/>
                  </a:lnTo>
                  <a:lnTo>
                    <a:pt x="0" y="1949594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453591" y="3096942"/>
              <a:ext cx="363220" cy="2131060"/>
            </a:xfrm>
            <a:custGeom>
              <a:avLst/>
              <a:gdLst/>
              <a:ahLst/>
              <a:cxnLst/>
              <a:rect l="l" t="t" r="r" b="b"/>
              <a:pathLst>
                <a:path w="363219" h="2131060">
                  <a:moveTo>
                    <a:pt x="272138" y="0"/>
                  </a:moveTo>
                  <a:lnTo>
                    <a:pt x="90782" y="0"/>
                  </a:lnTo>
                  <a:lnTo>
                    <a:pt x="90782" y="1949605"/>
                  </a:lnTo>
                  <a:lnTo>
                    <a:pt x="0" y="1949605"/>
                  </a:lnTo>
                  <a:lnTo>
                    <a:pt x="181460" y="2131034"/>
                  </a:lnTo>
                  <a:lnTo>
                    <a:pt x="362920" y="1949605"/>
                  </a:lnTo>
                  <a:lnTo>
                    <a:pt x="272138" y="1949605"/>
                  </a:lnTo>
                  <a:lnTo>
                    <a:pt x="272138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53591" y="3096942"/>
              <a:ext cx="363220" cy="2131060"/>
            </a:xfrm>
            <a:custGeom>
              <a:avLst/>
              <a:gdLst/>
              <a:ahLst/>
              <a:cxnLst/>
              <a:rect l="l" t="t" r="r" b="b"/>
              <a:pathLst>
                <a:path w="363219" h="2131060">
                  <a:moveTo>
                    <a:pt x="0" y="1949594"/>
                  </a:moveTo>
                  <a:lnTo>
                    <a:pt x="90718" y="1949594"/>
                  </a:lnTo>
                  <a:lnTo>
                    <a:pt x="90718" y="0"/>
                  </a:lnTo>
                  <a:lnTo>
                    <a:pt x="272151" y="0"/>
                  </a:lnTo>
                  <a:lnTo>
                    <a:pt x="272151" y="1949594"/>
                  </a:lnTo>
                  <a:lnTo>
                    <a:pt x="362870" y="1949594"/>
                  </a:lnTo>
                  <a:lnTo>
                    <a:pt x="181434" y="2131029"/>
                  </a:lnTo>
                  <a:lnTo>
                    <a:pt x="0" y="1949594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396210" y="5235189"/>
              <a:ext cx="504866" cy="504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973426" y="6146779"/>
              <a:ext cx="786119" cy="7861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911722" y="7737272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149" y="0"/>
                  </a:lnTo>
                </a:path>
              </a:pathLst>
            </a:custGeom>
            <a:ln w="6853">
              <a:solidFill>
                <a:srgbClr val="5488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890777" y="7705870"/>
              <a:ext cx="1032510" cy="62865"/>
            </a:xfrm>
            <a:custGeom>
              <a:avLst/>
              <a:gdLst/>
              <a:ahLst/>
              <a:cxnLst/>
              <a:rect l="l" t="t" r="r" b="b"/>
              <a:pathLst>
                <a:path w="1032509" h="62865">
                  <a:moveTo>
                    <a:pt x="62826" y="0"/>
                  </a:moveTo>
                  <a:lnTo>
                    <a:pt x="0" y="31407"/>
                  </a:lnTo>
                  <a:lnTo>
                    <a:pt x="62826" y="62814"/>
                  </a:lnTo>
                  <a:lnTo>
                    <a:pt x="62826" y="0"/>
                  </a:lnTo>
                  <a:close/>
                </a:path>
                <a:path w="1032509" h="62865">
                  <a:moveTo>
                    <a:pt x="1032014" y="31407"/>
                  </a:moveTo>
                  <a:lnTo>
                    <a:pt x="969187" y="0"/>
                  </a:lnTo>
                  <a:lnTo>
                    <a:pt x="969187" y="62814"/>
                  </a:lnTo>
                  <a:lnTo>
                    <a:pt x="1032014" y="31407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4940666" y="3760222"/>
            <a:ext cx="437070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spc="15" dirty="0">
                <a:latin typeface="Carlito"/>
                <a:cs typeface="Carlito"/>
              </a:rPr>
              <a:t>Reached </a:t>
            </a:r>
            <a:r>
              <a:rPr sz="2600" spc="20" dirty="0">
                <a:latin typeface="Carlito"/>
                <a:cs typeface="Carlito"/>
              </a:rPr>
              <a:t>maximum </a:t>
            </a:r>
            <a:r>
              <a:rPr sz="2600" spc="15" dirty="0">
                <a:latin typeface="Carlito"/>
                <a:cs typeface="Carlito"/>
              </a:rPr>
              <a:t>pending  requests </a:t>
            </a:r>
            <a:r>
              <a:rPr sz="2600" spc="10" dirty="0">
                <a:latin typeface="Carlito"/>
                <a:cs typeface="Carlito"/>
              </a:rPr>
              <a:t>- </a:t>
            </a:r>
            <a:r>
              <a:rPr sz="2600" spc="15" dirty="0">
                <a:latin typeface="Carlito"/>
                <a:cs typeface="Carlito"/>
              </a:rPr>
              <a:t>eject </a:t>
            </a:r>
            <a:r>
              <a:rPr sz="2600" spc="10" dirty="0">
                <a:latin typeface="Carlito"/>
                <a:cs typeface="Carlito"/>
              </a:rPr>
              <a:t>all </a:t>
            </a:r>
            <a:r>
              <a:rPr sz="2600" spc="15" dirty="0">
                <a:latin typeface="Carlito"/>
                <a:cs typeface="Carlito"/>
              </a:rPr>
              <a:t>the</a:t>
            </a:r>
            <a:r>
              <a:rPr sz="2600" spc="-90" dirty="0">
                <a:latin typeface="Carlito"/>
                <a:cs typeface="Carlito"/>
              </a:rPr>
              <a:t> </a:t>
            </a:r>
            <a:r>
              <a:rPr sz="2600" spc="15" dirty="0">
                <a:latin typeface="Carlito"/>
                <a:cs typeface="Carlito"/>
              </a:rPr>
              <a:t>incoming  requests.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177727" y="7519217"/>
            <a:ext cx="8420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MS-B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4991480" y="7273757"/>
            <a:ext cx="1141095" cy="895985"/>
          </a:xfrm>
          <a:custGeom>
            <a:avLst/>
            <a:gdLst/>
            <a:ahLst/>
            <a:cxnLst/>
            <a:rect l="l" t="t" r="r" b="b"/>
            <a:pathLst>
              <a:path w="1141094" h="895984">
                <a:moveTo>
                  <a:pt x="0" y="447702"/>
                </a:moveTo>
                <a:lnTo>
                  <a:pt x="2611" y="404585"/>
                </a:lnTo>
                <a:lnTo>
                  <a:pt x="10287" y="362628"/>
                </a:lnTo>
                <a:lnTo>
                  <a:pt x="22788" y="322018"/>
                </a:lnTo>
                <a:lnTo>
                  <a:pt x="39874" y="282943"/>
                </a:lnTo>
                <a:lnTo>
                  <a:pt x="61307" y="245590"/>
                </a:lnTo>
                <a:lnTo>
                  <a:pt x="86848" y="210147"/>
                </a:lnTo>
                <a:lnTo>
                  <a:pt x="116257" y="176802"/>
                </a:lnTo>
                <a:lnTo>
                  <a:pt x="149296" y="145743"/>
                </a:lnTo>
                <a:lnTo>
                  <a:pt x="185725" y="117156"/>
                </a:lnTo>
                <a:lnTo>
                  <a:pt x="225306" y="91230"/>
                </a:lnTo>
                <a:lnTo>
                  <a:pt x="267799" y="68151"/>
                </a:lnTo>
                <a:lnTo>
                  <a:pt x="312964" y="48109"/>
                </a:lnTo>
                <a:lnTo>
                  <a:pt x="360564" y="31290"/>
                </a:lnTo>
                <a:lnTo>
                  <a:pt x="410359" y="17882"/>
                </a:lnTo>
                <a:lnTo>
                  <a:pt x="462110" y="8072"/>
                </a:lnTo>
                <a:lnTo>
                  <a:pt x="515577" y="2049"/>
                </a:lnTo>
                <a:lnTo>
                  <a:pt x="570522" y="0"/>
                </a:lnTo>
                <a:lnTo>
                  <a:pt x="625467" y="2049"/>
                </a:lnTo>
                <a:lnTo>
                  <a:pt x="678935" y="8072"/>
                </a:lnTo>
                <a:lnTo>
                  <a:pt x="730686" y="17882"/>
                </a:lnTo>
                <a:lnTo>
                  <a:pt x="780480" y="31290"/>
                </a:lnTo>
                <a:lnTo>
                  <a:pt x="828080" y="48109"/>
                </a:lnTo>
                <a:lnTo>
                  <a:pt x="873246" y="68151"/>
                </a:lnTo>
                <a:lnTo>
                  <a:pt x="915739" y="91230"/>
                </a:lnTo>
                <a:lnTo>
                  <a:pt x="955320" y="117156"/>
                </a:lnTo>
                <a:lnTo>
                  <a:pt x="991749" y="145743"/>
                </a:lnTo>
                <a:lnTo>
                  <a:pt x="1024788" y="176802"/>
                </a:lnTo>
                <a:lnTo>
                  <a:pt x="1054197" y="210147"/>
                </a:lnTo>
                <a:lnTo>
                  <a:pt x="1079738" y="245590"/>
                </a:lnTo>
                <a:lnTo>
                  <a:pt x="1101171" y="282943"/>
                </a:lnTo>
                <a:lnTo>
                  <a:pt x="1118257" y="322018"/>
                </a:lnTo>
                <a:lnTo>
                  <a:pt x="1130758" y="362628"/>
                </a:lnTo>
                <a:lnTo>
                  <a:pt x="1138434" y="404585"/>
                </a:lnTo>
                <a:lnTo>
                  <a:pt x="1141045" y="447702"/>
                </a:lnTo>
                <a:lnTo>
                  <a:pt x="1138434" y="490819"/>
                </a:lnTo>
                <a:lnTo>
                  <a:pt x="1130758" y="532776"/>
                </a:lnTo>
                <a:lnTo>
                  <a:pt x="1118257" y="573386"/>
                </a:lnTo>
                <a:lnTo>
                  <a:pt x="1101171" y="612462"/>
                </a:lnTo>
                <a:lnTo>
                  <a:pt x="1079738" y="649815"/>
                </a:lnTo>
                <a:lnTo>
                  <a:pt x="1054197" y="685258"/>
                </a:lnTo>
                <a:lnTo>
                  <a:pt x="1024788" y="718603"/>
                </a:lnTo>
                <a:lnTo>
                  <a:pt x="991749" y="749663"/>
                </a:lnTo>
                <a:lnTo>
                  <a:pt x="955320" y="778250"/>
                </a:lnTo>
                <a:lnTo>
                  <a:pt x="915739" y="804177"/>
                </a:lnTo>
                <a:lnTo>
                  <a:pt x="873246" y="827255"/>
                </a:lnTo>
                <a:lnTo>
                  <a:pt x="828080" y="847298"/>
                </a:lnTo>
                <a:lnTo>
                  <a:pt x="780480" y="864117"/>
                </a:lnTo>
                <a:lnTo>
                  <a:pt x="730686" y="877525"/>
                </a:lnTo>
                <a:lnTo>
                  <a:pt x="678935" y="887335"/>
                </a:lnTo>
                <a:lnTo>
                  <a:pt x="625467" y="893358"/>
                </a:lnTo>
                <a:lnTo>
                  <a:pt x="570522" y="895408"/>
                </a:lnTo>
                <a:lnTo>
                  <a:pt x="515577" y="893358"/>
                </a:lnTo>
                <a:lnTo>
                  <a:pt x="462110" y="887335"/>
                </a:lnTo>
                <a:lnTo>
                  <a:pt x="410359" y="877525"/>
                </a:lnTo>
                <a:lnTo>
                  <a:pt x="360564" y="864117"/>
                </a:lnTo>
                <a:lnTo>
                  <a:pt x="312964" y="847298"/>
                </a:lnTo>
                <a:lnTo>
                  <a:pt x="267799" y="827255"/>
                </a:lnTo>
                <a:lnTo>
                  <a:pt x="225306" y="804177"/>
                </a:lnTo>
                <a:lnTo>
                  <a:pt x="185725" y="778250"/>
                </a:lnTo>
                <a:lnTo>
                  <a:pt x="149296" y="749663"/>
                </a:lnTo>
                <a:lnTo>
                  <a:pt x="116257" y="718603"/>
                </a:lnTo>
                <a:lnTo>
                  <a:pt x="86848" y="685258"/>
                </a:lnTo>
                <a:lnTo>
                  <a:pt x="61307" y="649815"/>
                </a:lnTo>
                <a:lnTo>
                  <a:pt x="39874" y="612462"/>
                </a:lnTo>
                <a:lnTo>
                  <a:pt x="22788" y="573386"/>
                </a:lnTo>
                <a:lnTo>
                  <a:pt x="10287" y="532776"/>
                </a:lnTo>
                <a:lnTo>
                  <a:pt x="2611" y="490819"/>
                </a:lnTo>
                <a:lnTo>
                  <a:pt x="0" y="447702"/>
                </a:lnTo>
                <a:close/>
              </a:path>
            </a:pathLst>
          </a:custGeom>
          <a:ln w="10470">
            <a:solidFill>
              <a:srgbClr val="3C67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3382284" y="2468877"/>
            <a:ext cx="1644650" cy="906144"/>
            <a:chOff x="3382284" y="2468877"/>
            <a:chExt cx="1644650" cy="906144"/>
          </a:xfrm>
        </p:grpSpPr>
        <p:sp>
          <p:nvSpPr>
            <p:cNvPr id="52" name="object 52"/>
            <p:cNvSpPr/>
            <p:nvPr/>
          </p:nvSpPr>
          <p:spPr>
            <a:xfrm>
              <a:off x="3387519" y="2474113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1186058" y="0"/>
                  </a:moveTo>
                  <a:lnTo>
                    <a:pt x="1186058" y="223846"/>
                  </a:lnTo>
                  <a:lnTo>
                    <a:pt x="0" y="223846"/>
                  </a:lnTo>
                  <a:lnTo>
                    <a:pt x="0" y="671550"/>
                  </a:lnTo>
                  <a:lnTo>
                    <a:pt x="1186058" y="671550"/>
                  </a:lnTo>
                  <a:lnTo>
                    <a:pt x="1186058" y="895407"/>
                  </a:lnTo>
                  <a:lnTo>
                    <a:pt x="1633761" y="447703"/>
                  </a:lnTo>
                  <a:lnTo>
                    <a:pt x="1186058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87519" y="2474113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0" y="223851"/>
                  </a:moveTo>
                  <a:lnTo>
                    <a:pt x="1186053" y="223851"/>
                  </a:lnTo>
                  <a:lnTo>
                    <a:pt x="1186053" y="0"/>
                  </a:lnTo>
                  <a:lnTo>
                    <a:pt x="1633762" y="447702"/>
                  </a:lnTo>
                  <a:lnTo>
                    <a:pt x="1186053" y="895408"/>
                  </a:lnTo>
                  <a:lnTo>
                    <a:pt x="1186053" y="671554"/>
                  </a:lnTo>
                  <a:lnTo>
                    <a:pt x="0" y="671554"/>
                  </a:lnTo>
                  <a:lnTo>
                    <a:pt x="0" y="22385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10171061" y="2431946"/>
            <a:ext cx="1644650" cy="906144"/>
            <a:chOff x="10171061" y="2431946"/>
            <a:chExt cx="1644650" cy="906144"/>
          </a:xfrm>
        </p:grpSpPr>
        <p:sp>
          <p:nvSpPr>
            <p:cNvPr id="55" name="object 55"/>
            <p:cNvSpPr/>
            <p:nvPr/>
          </p:nvSpPr>
          <p:spPr>
            <a:xfrm>
              <a:off x="10176297" y="2437182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1186079" y="0"/>
                  </a:moveTo>
                  <a:lnTo>
                    <a:pt x="1186079" y="223857"/>
                  </a:lnTo>
                  <a:lnTo>
                    <a:pt x="0" y="223857"/>
                  </a:lnTo>
                  <a:lnTo>
                    <a:pt x="0" y="671560"/>
                  </a:lnTo>
                  <a:lnTo>
                    <a:pt x="1186079" y="671560"/>
                  </a:lnTo>
                  <a:lnTo>
                    <a:pt x="1186079" y="895407"/>
                  </a:lnTo>
                  <a:lnTo>
                    <a:pt x="1633814" y="447703"/>
                  </a:lnTo>
                  <a:lnTo>
                    <a:pt x="1186079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176296" y="2437182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0" y="223851"/>
                  </a:moveTo>
                  <a:lnTo>
                    <a:pt x="1186054" y="223851"/>
                  </a:lnTo>
                  <a:lnTo>
                    <a:pt x="1186054" y="0"/>
                  </a:lnTo>
                  <a:lnTo>
                    <a:pt x="1633754" y="447701"/>
                  </a:lnTo>
                  <a:lnTo>
                    <a:pt x="1186054" y="895408"/>
                  </a:lnTo>
                  <a:lnTo>
                    <a:pt x="1186054" y="671554"/>
                  </a:lnTo>
                  <a:lnTo>
                    <a:pt x="0" y="671554"/>
                  </a:lnTo>
                  <a:lnTo>
                    <a:pt x="0" y="22385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7626" y="2339689"/>
            <a:ext cx="8547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arlito"/>
                <a:cs typeface="Carlito"/>
              </a:rPr>
              <a:t>MS-A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2149" y="2338568"/>
            <a:ext cx="9467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En</a:t>
            </a:r>
            <a:r>
              <a:rPr sz="2950" dirty="0">
                <a:latin typeface="Carlito"/>
                <a:cs typeface="Carlito"/>
              </a:rPr>
              <a:t>voy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15708" y="1400528"/>
            <a:ext cx="4413885" cy="7535545"/>
            <a:chOff x="11815708" y="1400528"/>
            <a:chExt cx="4413885" cy="7535545"/>
          </a:xfrm>
        </p:grpSpPr>
        <p:sp>
          <p:nvSpPr>
            <p:cNvPr id="5" name="object 5"/>
            <p:cNvSpPr/>
            <p:nvPr/>
          </p:nvSpPr>
          <p:spPr>
            <a:xfrm>
              <a:off x="12536057" y="1405925"/>
              <a:ext cx="3688079" cy="2241550"/>
            </a:xfrm>
            <a:custGeom>
              <a:avLst/>
              <a:gdLst/>
              <a:ahLst/>
              <a:cxnLst/>
              <a:rect l="l" t="t" r="r" b="b"/>
              <a:pathLst>
                <a:path w="3688080" h="2241550">
                  <a:moveTo>
                    <a:pt x="0" y="0"/>
                  </a:moveTo>
                  <a:lnTo>
                    <a:pt x="3688016" y="0"/>
                  </a:lnTo>
                  <a:lnTo>
                    <a:pt x="3688016" y="2241336"/>
                  </a:lnTo>
                  <a:lnTo>
                    <a:pt x="0" y="224133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554695" y="2110040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5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7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3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8" y="68151"/>
                  </a:lnTo>
                  <a:lnTo>
                    <a:pt x="312964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09" y="8072"/>
                  </a:lnTo>
                  <a:lnTo>
                    <a:pt x="515577" y="2049"/>
                  </a:lnTo>
                  <a:lnTo>
                    <a:pt x="570522" y="0"/>
                  </a:lnTo>
                  <a:lnTo>
                    <a:pt x="625467" y="2049"/>
                  </a:lnTo>
                  <a:lnTo>
                    <a:pt x="678935" y="8072"/>
                  </a:lnTo>
                  <a:lnTo>
                    <a:pt x="730685" y="17882"/>
                  </a:lnTo>
                  <a:lnTo>
                    <a:pt x="780480" y="31290"/>
                  </a:lnTo>
                  <a:lnTo>
                    <a:pt x="828080" y="48109"/>
                  </a:lnTo>
                  <a:lnTo>
                    <a:pt x="873246" y="68151"/>
                  </a:lnTo>
                  <a:lnTo>
                    <a:pt x="915739" y="91230"/>
                  </a:lnTo>
                  <a:lnTo>
                    <a:pt x="955319" y="117156"/>
                  </a:lnTo>
                  <a:lnTo>
                    <a:pt x="991749" y="145743"/>
                  </a:lnTo>
                  <a:lnTo>
                    <a:pt x="1024788" y="176803"/>
                  </a:lnTo>
                  <a:lnTo>
                    <a:pt x="1054197" y="210148"/>
                  </a:lnTo>
                  <a:lnTo>
                    <a:pt x="1079738" y="245590"/>
                  </a:lnTo>
                  <a:lnTo>
                    <a:pt x="1101171" y="282943"/>
                  </a:lnTo>
                  <a:lnTo>
                    <a:pt x="1118257" y="322018"/>
                  </a:lnTo>
                  <a:lnTo>
                    <a:pt x="1130758" y="362628"/>
                  </a:lnTo>
                  <a:lnTo>
                    <a:pt x="1138434" y="404585"/>
                  </a:lnTo>
                  <a:lnTo>
                    <a:pt x="1141045" y="447702"/>
                  </a:lnTo>
                  <a:lnTo>
                    <a:pt x="1138434" y="490819"/>
                  </a:lnTo>
                  <a:lnTo>
                    <a:pt x="1130758" y="532776"/>
                  </a:lnTo>
                  <a:lnTo>
                    <a:pt x="1118257" y="573386"/>
                  </a:lnTo>
                  <a:lnTo>
                    <a:pt x="1101171" y="612462"/>
                  </a:lnTo>
                  <a:lnTo>
                    <a:pt x="1079738" y="649815"/>
                  </a:lnTo>
                  <a:lnTo>
                    <a:pt x="1054197" y="685258"/>
                  </a:lnTo>
                  <a:lnTo>
                    <a:pt x="1024788" y="718603"/>
                  </a:lnTo>
                  <a:lnTo>
                    <a:pt x="991749" y="749663"/>
                  </a:lnTo>
                  <a:lnTo>
                    <a:pt x="955319" y="778250"/>
                  </a:lnTo>
                  <a:lnTo>
                    <a:pt x="915739" y="804177"/>
                  </a:lnTo>
                  <a:lnTo>
                    <a:pt x="873246" y="827255"/>
                  </a:lnTo>
                  <a:lnTo>
                    <a:pt x="828080" y="847298"/>
                  </a:lnTo>
                  <a:lnTo>
                    <a:pt x="780480" y="864117"/>
                  </a:lnTo>
                  <a:lnTo>
                    <a:pt x="730685" y="877526"/>
                  </a:lnTo>
                  <a:lnTo>
                    <a:pt x="678935" y="887335"/>
                  </a:lnTo>
                  <a:lnTo>
                    <a:pt x="625467" y="893359"/>
                  </a:lnTo>
                  <a:lnTo>
                    <a:pt x="570522" y="895408"/>
                  </a:lnTo>
                  <a:lnTo>
                    <a:pt x="515577" y="893359"/>
                  </a:lnTo>
                  <a:lnTo>
                    <a:pt x="462109" y="887335"/>
                  </a:lnTo>
                  <a:lnTo>
                    <a:pt x="410359" y="877526"/>
                  </a:lnTo>
                  <a:lnTo>
                    <a:pt x="360564" y="864117"/>
                  </a:lnTo>
                  <a:lnTo>
                    <a:pt x="312964" y="847298"/>
                  </a:lnTo>
                  <a:lnTo>
                    <a:pt x="267798" y="827255"/>
                  </a:lnTo>
                  <a:lnTo>
                    <a:pt x="225306" y="804177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8"/>
                  </a:lnTo>
                  <a:lnTo>
                    <a:pt x="61307" y="649815"/>
                  </a:lnTo>
                  <a:lnTo>
                    <a:pt x="39874" y="612462"/>
                  </a:lnTo>
                  <a:lnTo>
                    <a:pt x="22787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71379" y="2094229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5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8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3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9" y="68151"/>
                  </a:lnTo>
                  <a:lnTo>
                    <a:pt x="312965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10" y="8072"/>
                  </a:lnTo>
                  <a:lnTo>
                    <a:pt x="515577" y="2049"/>
                  </a:lnTo>
                  <a:lnTo>
                    <a:pt x="570522" y="0"/>
                  </a:lnTo>
                  <a:lnTo>
                    <a:pt x="625467" y="2049"/>
                  </a:lnTo>
                  <a:lnTo>
                    <a:pt x="678935" y="8072"/>
                  </a:lnTo>
                  <a:lnTo>
                    <a:pt x="730685" y="17882"/>
                  </a:lnTo>
                  <a:lnTo>
                    <a:pt x="780480" y="31290"/>
                  </a:lnTo>
                  <a:lnTo>
                    <a:pt x="828080" y="48109"/>
                  </a:lnTo>
                  <a:lnTo>
                    <a:pt x="873246" y="68151"/>
                  </a:lnTo>
                  <a:lnTo>
                    <a:pt x="915739" y="91230"/>
                  </a:lnTo>
                  <a:lnTo>
                    <a:pt x="955319" y="117156"/>
                  </a:lnTo>
                  <a:lnTo>
                    <a:pt x="991748" y="145743"/>
                  </a:lnTo>
                  <a:lnTo>
                    <a:pt x="1024787" y="176803"/>
                  </a:lnTo>
                  <a:lnTo>
                    <a:pt x="1054196" y="210148"/>
                  </a:lnTo>
                  <a:lnTo>
                    <a:pt x="1079737" y="245590"/>
                  </a:lnTo>
                  <a:lnTo>
                    <a:pt x="1101170" y="282943"/>
                  </a:lnTo>
                  <a:lnTo>
                    <a:pt x="1118257" y="322018"/>
                  </a:lnTo>
                  <a:lnTo>
                    <a:pt x="1130757" y="362628"/>
                  </a:lnTo>
                  <a:lnTo>
                    <a:pt x="1138433" y="404585"/>
                  </a:lnTo>
                  <a:lnTo>
                    <a:pt x="1141045" y="447702"/>
                  </a:lnTo>
                  <a:lnTo>
                    <a:pt x="1138433" y="490819"/>
                  </a:lnTo>
                  <a:lnTo>
                    <a:pt x="1130757" y="532776"/>
                  </a:lnTo>
                  <a:lnTo>
                    <a:pt x="1118257" y="573386"/>
                  </a:lnTo>
                  <a:lnTo>
                    <a:pt x="1101170" y="612461"/>
                  </a:lnTo>
                  <a:lnTo>
                    <a:pt x="1079737" y="649814"/>
                  </a:lnTo>
                  <a:lnTo>
                    <a:pt x="1054196" y="685257"/>
                  </a:lnTo>
                  <a:lnTo>
                    <a:pt x="1024787" y="718603"/>
                  </a:lnTo>
                  <a:lnTo>
                    <a:pt x="991748" y="749663"/>
                  </a:lnTo>
                  <a:lnTo>
                    <a:pt x="955319" y="778250"/>
                  </a:lnTo>
                  <a:lnTo>
                    <a:pt x="915739" y="804176"/>
                  </a:lnTo>
                  <a:lnTo>
                    <a:pt x="873246" y="827255"/>
                  </a:lnTo>
                  <a:lnTo>
                    <a:pt x="828080" y="847297"/>
                  </a:lnTo>
                  <a:lnTo>
                    <a:pt x="780480" y="864117"/>
                  </a:lnTo>
                  <a:lnTo>
                    <a:pt x="730685" y="877525"/>
                  </a:lnTo>
                  <a:lnTo>
                    <a:pt x="678935" y="887335"/>
                  </a:lnTo>
                  <a:lnTo>
                    <a:pt x="625467" y="893358"/>
                  </a:lnTo>
                  <a:lnTo>
                    <a:pt x="570522" y="895408"/>
                  </a:lnTo>
                  <a:lnTo>
                    <a:pt x="515577" y="893358"/>
                  </a:lnTo>
                  <a:lnTo>
                    <a:pt x="462110" y="887335"/>
                  </a:lnTo>
                  <a:lnTo>
                    <a:pt x="410359" y="877525"/>
                  </a:lnTo>
                  <a:lnTo>
                    <a:pt x="360564" y="864117"/>
                  </a:lnTo>
                  <a:lnTo>
                    <a:pt x="312965" y="847297"/>
                  </a:lnTo>
                  <a:lnTo>
                    <a:pt x="267799" y="827255"/>
                  </a:lnTo>
                  <a:lnTo>
                    <a:pt x="225306" y="804176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7"/>
                  </a:lnTo>
                  <a:lnTo>
                    <a:pt x="61307" y="649814"/>
                  </a:lnTo>
                  <a:lnTo>
                    <a:pt x="39874" y="612461"/>
                  </a:lnTo>
                  <a:lnTo>
                    <a:pt x="22788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91726" y="2557744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149" y="0"/>
                  </a:lnTo>
                </a:path>
              </a:pathLst>
            </a:custGeom>
            <a:ln w="6853">
              <a:solidFill>
                <a:srgbClr val="5488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70775" y="2526340"/>
              <a:ext cx="1032510" cy="62865"/>
            </a:xfrm>
            <a:custGeom>
              <a:avLst/>
              <a:gdLst/>
              <a:ahLst/>
              <a:cxnLst/>
              <a:rect l="l" t="t" r="r" b="b"/>
              <a:pathLst>
                <a:path w="1032509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1032509" h="62864">
                  <a:moveTo>
                    <a:pt x="1032014" y="31407"/>
                  </a:moveTo>
                  <a:lnTo>
                    <a:pt x="969187" y="0"/>
                  </a:lnTo>
                  <a:lnTo>
                    <a:pt x="969187" y="62826"/>
                  </a:lnTo>
                  <a:lnTo>
                    <a:pt x="1032014" y="31407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16776" y="3123423"/>
              <a:ext cx="505459" cy="2806700"/>
            </a:xfrm>
            <a:custGeom>
              <a:avLst/>
              <a:gdLst/>
              <a:ahLst/>
              <a:cxnLst/>
              <a:rect l="l" t="t" r="r" b="b"/>
              <a:pathLst>
                <a:path w="505459" h="2806700">
                  <a:moveTo>
                    <a:pt x="378836" y="0"/>
                  </a:moveTo>
                  <a:lnTo>
                    <a:pt x="126278" y="0"/>
                  </a:lnTo>
                  <a:lnTo>
                    <a:pt x="126278" y="2553953"/>
                  </a:lnTo>
                  <a:lnTo>
                    <a:pt x="0" y="2553953"/>
                  </a:lnTo>
                  <a:lnTo>
                    <a:pt x="252557" y="2806511"/>
                  </a:lnTo>
                  <a:lnTo>
                    <a:pt x="505115" y="2553953"/>
                  </a:lnTo>
                  <a:lnTo>
                    <a:pt x="378836" y="2553953"/>
                  </a:lnTo>
                  <a:lnTo>
                    <a:pt x="378836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16776" y="3123423"/>
              <a:ext cx="505459" cy="2806700"/>
            </a:xfrm>
            <a:custGeom>
              <a:avLst/>
              <a:gdLst/>
              <a:ahLst/>
              <a:cxnLst/>
              <a:rect l="l" t="t" r="r" b="b"/>
              <a:pathLst>
                <a:path w="505459" h="2806700">
                  <a:moveTo>
                    <a:pt x="0" y="2553945"/>
                  </a:moveTo>
                  <a:lnTo>
                    <a:pt x="126279" y="2553945"/>
                  </a:lnTo>
                  <a:lnTo>
                    <a:pt x="126279" y="0"/>
                  </a:lnTo>
                  <a:lnTo>
                    <a:pt x="378838" y="0"/>
                  </a:lnTo>
                  <a:lnTo>
                    <a:pt x="378838" y="2553945"/>
                  </a:lnTo>
                  <a:lnTo>
                    <a:pt x="505118" y="2553945"/>
                  </a:lnTo>
                  <a:lnTo>
                    <a:pt x="252558" y="2806508"/>
                  </a:lnTo>
                  <a:lnTo>
                    <a:pt x="0" y="2553945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21105" y="6689220"/>
              <a:ext cx="3688079" cy="2241550"/>
            </a:xfrm>
            <a:custGeom>
              <a:avLst/>
              <a:gdLst/>
              <a:ahLst/>
              <a:cxnLst/>
              <a:rect l="l" t="t" r="r" b="b"/>
              <a:pathLst>
                <a:path w="3688080" h="2241550">
                  <a:moveTo>
                    <a:pt x="0" y="0"/>
                  </a:moveTo>
                  <a:lnTo>
                    <a:pt x="3688016" y="0"/>
                  </a:lnTo>
                  <a:lnTo>
                    <a:pt x="3688016" y="2241336"/>
                  </a:lnTo>
                  <a:lnTo>
                    <a:pt x="0" y="224133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895388" y="9094656"/>
            <a:ext cx="179514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MS-B Pod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2</a:t>
            </a:r>
            <a:endParaRPr sz="2950">
              <a:latin typeface="Carlito"/>
              <a:cs typeface="Carlito"/>
            </a:endParaRPr>
          </a:p>
          <a:p>
            <a:pPr marR="1905" algn="ctr">
              <a:lnSpc>
                <a:spcPct val="100000"/>
              </a:lnSpc>
              <a:spcBef>
                <a:spcPts val="5"/>
              </a:spcBef>
            </a:pPr>
            <a:r>
              <a:rPr sz="2950" dirty="0">
                <a:latin typeface="Carlito"/>
                <a:cs typeface="Carlito"/>
              </a:rPr>
              <a:t>(Broken)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8293" y="6702382"/>
            <a:ext cx="3688079" cy="2241550"/>
          </a:xfrm>
          <a:custGeom>
            <a:avLst/>
            <a:gdLst/>
            <a:ahLst/>
            <a:cxnLst/>
            <a:rect l="l" t="t" r="r" b="b"/>
            <a:pathLst>
              <a:path w="3688079" h="2241550">
                <a:moveTo>
                  <a:pt x="0" y="0"/>
                </a:moveTo>
                <a:lnTo>
                  <a:pt x="3688016" y="0"/>
                </a:lnTo>
                <a:lnTo>
                  <a:pt x="3688016" y="2241336"/>
                </a:lnTo>
                <a:lnTo>
                  <a:pt x="0" y="22413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3C67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00899" y="7588063"/>
            <a:ext cx="14547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Carlito"/>
                <a:cs typeface="Carlito"/>
              </a:rPr>
              <a:t>Istio</a:t>
            </a:r>
            <a:r>
              <a:rPr sz="2950" spc="-8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Pilot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08323" y="6369487"/>
            <a:ext cx="5826125" cy="1700530"/>
            <a:chOff x="8108323" y="6369487"/>
            <a:chExt cx="5826125" cy="1700530"/>
          </a:xfrm>
        </p:grpSpPr>
        <p:sp>
          <p:nvSpPr>
            <p:cNvPr id="17" name="object 17"/>
            <p:cNvSpPr/>
            <p:nvPr/>
          </p:nvSpPr>
          <p:spPr>
            <a:xfrm>
              <a:off x="13429434" y="7564961"/>
              <a:ext cx="504866" cy="5048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13721" y="6374884"/>
              <a:ext cx="3667760" cy="1332230"/>
            </a:xfrm>
            <a:custGeom>
              <a:avLst/>
              <a:gdLst/>
              <a:ahLst/>
              <a:cxnLst/>
              <a:rect l="l" t="t" r="r" b="b"/>
              <a:pathLst>
                <a:path w="3667759" h="1332229">
                  <a:moveTo>
                    <a:pt x="3334725" y="0"/>
                  </a:moveTo>
                  <a:lnTo>
                    <a:pt x="3334725" y="166466"/>
                  </a:lnTo>
                  <a:lnTo>
                    <a:pt x="582652" y="166466"/>
                  </a:lnTo>
                  <a:lnTo>
                    <a:pt x="534865" y="168397"/>
                  </a:lnTo>
                  <a:lnTo>
                    <a:pt x="488142" y="174092"/>
                  </a:lnTo>
                  <a:lnTo>
                    <a:pt x="442633" y="183399"/>
                  </a:lnTo>
                  <a:lnTo>
                    <a:pt x="398488" y="196170"/>
                  </a:lnTo>
                  <a:lnTo>
                    <a:pt x="355857" y="212253"/>
                  </a:lnTo>
                  <a:lnTo>
                    <a:pt x="314889" y="231500"/>
                  </a:lnTo>
                  <a:lnTo>
                    <a:pt x="275735" y="253760"/>
                  </a:lnTo>
                  <a:lnTo>
                    <a:pt x="238544" y="278883"/>
                  </a:lnTo>
                  <a:lnTo>
                    <a:pt x="203467" y="306720"/>
                  </a:lnTo>
                  <a:lnTo>
                    <a:pt x="170654" y="337120"/>
                  </a:lnTo>
                  <a:lnTo>
                    <a:pt x="140254" y="369934"/>
                  </a:lnTo>
                  <a:lnTo>
                    <a:pt x="112417" y="405011"/>
                  </a:lnTo>
                  <a:lnTo>
                    <a:pt x="87294" y="442201"/>
                  </a:lnTo>
                  <a:lnTo>
                    <a:pt x="65034" y="481355"/>
                  </a:lnTo>
                  <a:lnTo>
                    <a:pt x="45787" y="522323"/>
                  </a:lnTo>
                  <a:lnTo>
                    <a:pt x="29703" y="564954"/>
                  </a:lnTo>
                  <a:lnTo>
                    <a:pt x="16933" y="609100"/>
                  </a:lnTo>
                  <a:lnTo>
                    <a:pt x="7625" y="654609"/>
                  </a:lnTo>
                  <a:lnTo>
                    <a:pt x="1931" y="701331"/>
                  </a:lnTo>
                  <a:lnTo>
                    <a:pt x="0" y="749118"/>
                  </a:lnTo>
                  <a:lnTo>
                    <a:pt x="0" y="1331770"/>
                  </a:lnTo>
                  <a:lnTo>
                    <a:pt x="332942" y="1331770"/>
                  </a:lnTo>
                  <a:lnTo>
                    <a:pt x="332942" y="749118"/>
                  </a:lnTo>
                  <a:lnTo>
                    <a:pt x="336965" y="704232"/>
                  </a:lnTo>
                  <a:lnTo>
                    <a:pt x="348565" y="661986"/>
                  </a:lnTo>
                  <a:lnTo>
                    <a:pt x="367035" y="623084"/>
                  </a:lnTo>
                  <a:lnTo>
                    <a:pt x="391670" y="588233"/>
                  </a:lnTo>
                  <a:lnTo>
                    <a:pt x="421767" y="558137"/>
                  </a:lnTo>
                  <a:lnTo>
                    <a:pt x="456618" y="533501"/>
                  </a:lnTo>
                  <a:lnTo>
                    <a:pt x="495520" y="515031"/>
                  </a:lnTo>
                  <a:lnTo>
                    <a:pt x="537766" y="503431"/>
                  </a:lnTo>
                  <a:lnTo>
                    <a:pt x="582652" y="499408"/>
                  </a:lnTo>
                  <a:lnTo>
                    <a:pt x="3334725" y="499408"/>
                  </a:lnTo>
                  <a:lnTo>
                    <a:pt x="3334725" y="665885"/>
                  </a:lnTo>
                  <a:lnTo>
                    <a:pt x="3667595" y="332942"/>
                  </a:lnTo>
                  <a:lnTo>
                    <a:pt x="3334725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13721" y="6374884"/>
              <a:ext cx="3667760" cy="1332230"/>
            </a:xfrm>
            <a:custGeom>
              <a:avLst/>
              <a:gdLst/>
              <a:ahLst/>
              <a:cxnLst/>
              <a:rect l="l" t="t" r="r" b="b"/>
              <a:pathLst>
                <a:path w="3667759" h="1332229">
                  <a:moveTo>
                    <a:pt x="0" y="1331771"/>
                  </a:moveTo>
                  <a:lnTo>
                    <a:pt x="0" y="749122"/>
                  </a:lnTo>
                  <a:lnTo>
                    <a:pt x="1931" y="701336"/>
                  </a:lnTo>
                  <a:lnTo>
                    <a:pt x="7625" y="654613"/>
                  </a:lnTo>
                  <a:lnTo>
                    <a:pt x="16933" y="609105"/>
                  </a:lnTo>
                  <a:lnTo>
                    <a:pt x="29703" y="564960"/>
                  </a:lnTo>
                  <a:lnTo>
                    <a:pt x="45787" y="522328"/>
                  </a:lnTo>
                  <a:lnTo>
                    <a:pt x="65034" y="481361"/>
                  </a:lnTo>
                  <a:lnTo>
                    <a:pt x="87294" y="442207"/>
                  </a:lnTo>
                  <a:lnTo>
                    <a:pt x="112417" y="405016"/>
                  </a:lnTo>
                  <a:lnTo>
                    <a:pt x="140254" y="369939"/>
                  </a:lnTo>
                  <a:lnTo>
                    <a:pt x="170654" y="337126"/>
                  </a:lnTo>
                  <a:lnTo>
                    <a:pt x="203468" y="306726"/>
                  </a:lnTo>
                  <a:lnTo>
                    <a:pt x="238545" y="278889"/>
                  </a:lnTo>
                  <a:lnTo>
                    <a:pt x="275735" y="253766"/>
                  </a:lnTo>
                  <a:lnTo>
                    <a:pt x="314889" y="231506"/>
                  </a:lnTo>
                  <a:lnTo>
                    <a:pt x="355857" y="212259"/>
                  </a:lnTo>
                  <a:lnTo>
                    <a:pt x="398488" y="196175"/>
                  </a:lnTo>
                  <a:lnTo>
                    <a:pt x="442633" y="183405"/>
                  </a:lnTo>
                  <a:lnTo>
                    <a:pt x="488142" y="174097"/>
                  </a:lnTo>
                  <a:lnTo>
                    <a:pt x="534864" y="168403"/>
                  </a:lnTo>
                  <a:lnTo>
                    <a:pt x="582651" y="166471"/>
                  </a:lnTo>
                  <a:lnTo>
                    <a:pt x="3334694" y="166471"/>
                  </a:lnTo>
                  <a:lnTo>
                    <a:pt x="3334694" y="0"/>
                  </a:lnTo>
                  <a:lnTo>
                    <a:pt x="3667635" y="332943"/>
                  </a:lnTo>
                  <a:lnTo>
                    <a:pt x="3334694" y="665886"/>
                  </a:lnTo>
                  <a:lnTo>
                    <a:pt x="3334694" y="499415"/>
                  </a:lnTo>
                  <a:lnTo>
                    <a:pt x="582651" y="499415"/>
                  </a:lnTo>
                  <a:lnTo>
                    <a:pt x="537765" y="503438"/>
                  </a:lnTo>
                  <a:lnTo>
                    <a:pt x="495519" y="515037"/>
                  </a:lnTo>
                  <a:lnTo>
                    <a:pt x="456618" y="533507"/>
                  </a:lnTo>
                  <a:lnTo>
                    <a:pt x="421767" y="558143"/>
                  </a:lnTo>
                  <a:lnTo>
                    <a:pt x="391671" y="588239"/>
                  </a:lnTo>
                  <a:lnTo>
                    <a:pt x="367035" y="623090"/>
                  </a:lnTo>
                  <a:lnTo>
                    <a:pt x="348565" y="661991"/>
                  </a:lnTo>
                  <a:lnTo>
                    <a:pt x="336966" y="704237"/>
                  </a:lnTo>
                  <a:lnTo>
                    <a:pt x="332942" y="749122"/>
                  </a:lnTo>
                  <a:lnTo>
                    <a:pt x="332942" y="1331771"/>
                  </a:lnTo>
                  <a:lnTo>
                    <a:pt x="0" y="133177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575991" y="5903685"/>
            <a:ext cx="22948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Circuit</a:t>
            </a:r>
            <a:r>
              <a:rPr sz="2950" spc="-75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Breaker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6577" y="6628918"/>
            <a:ext cx="2301626" cy="230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193714" y="7153447"/>
            <a:ext cx="1644650" cy="906144"/>
            <a:chOff x="3193714" y="7153447"/>
            <a:chExt cx="1644650" cy="906144"/>
          </a:xfrm>
        </p:grpSpPr>
        <p:sp>
          <p:nvSpPr>
            <p:cNvPr id="23" name="object 23"/>
            <p:cNvSpPr/>
            <p:nvPr/>
          </p:nvSpPr>
          <p:spPr>
            <a:xfrm>
              <a:off x="3198949" y="7158682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4">
                  <a:moveTo>
                    <a:pt x="1186058" y="0"/>
                  </a:moveTo>
                  <a:lnTo>
                    <a:pt x="1186058" y="223857"/>
                  </a:lnTo>
                  <a:lnTo>
                    <a:pt x="0" y="223857"/>
                  </a:lnTo>
                  <a:lnTo>
                    <a:pt x="0" y="671560"/>
                  </a:lnTo>
                  <a:lnTo>
                    <a:pt x="1186058" y="671560"/>
                  </a:lnTo>
                  <a:lnTo>
                    <a:pt x="1186058" y="895407"/>
                  </a:lnTo>
                  <a:lnTo>
                    <a:pt x="1633761" y="447703"/>
                  </a:lnTo>
                  <a:lnTo>
                    <a:pt x="1186058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98949" y="7158682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4">
                  <a:moveTo>
                    <a:pt x="0" y="223851"/>
                  </a:moveTo>
                  <a:lnTo>
                    <a:pt x="1186053" y="223851"/>
                  </a:lnTo>
                  <a:lnTo>
                    <a:pt x="1186053" y="0"/>
                  </a:lnTo>
                  <a:lnTo>
                    <a:pt x="1633761" y="447702"/>
                  </a:lnTo>
                  <a:lnTo>
                    <a:pt x="1186053" y="895408"/>
                  </a:lnTo>
                  <a:lnTo>
                    <a:pt x="1186053" y="671554"/>
                  </a:lnTo>
                  <a:lnTo>
                    <a:pt x="0" y="671554"/>
                  </a:lnTo>
                  <a:lnTo>
                    <a:pt x="0" y="22385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79268" y="5789563"/>
            <a:ext cx="5029835" cy="1379855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sz="2950" spc="5" dirty="0">
                <a:latin typeface="Carlito"/>
                <a:cs typeface="Carlito"/>
              </a:rPr>
              <a:t>Administrator</a:t>
            </a:r>
            <a:endParaRPr sz="2950">
              <a:latin typeface="Carlito"/>
              <a:cs typeface="Carlito"/>
            </a:endParaRPr>
          </a:p>
          <a:p>
            <a:pPr marL="1700530">
              <a:lnSpc>
                <a:spcPct val="100000"/>
              </a:lnSpc>
              <a:spcBef>
                <a:spcPts val="1795"/>
              </a:spcBef>
            </a:pPr>
            <a:r>
              <a:rPr sz="2950" spc="5" dirty="0">
                <a:latin typeface="Carlito"/>
                <a:cs typeface="Carlito"/>
              </a:rPr>
              <a:t>Set </a:t>
            </a:r>
            <a:r>
              <a:rPr sz="2950" dirty="0">
                <a:latin typeface="Carlito"/>
                <a:cs typeface="Carlito"/>
              </a:rPr>
              <a:t>Destination</a:t>
            </a:r>
            <a:r>
              <a:rPr sz="2950" spc="-6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Policy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63446" y="6853321"/>
            <a:ext cx="471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arlito"/>
                <a:cs typeface="Carlito"/>
              </a:rPr>
              <a:t>503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197578" y="10402078"/>
            <a:ext cx="45154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Load Balancing Pool for</a:t>
            </a:r>
            <a:r>
              <a:rPr sz="2950" spc="-55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MS-B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321015" y="5527088"/>
            <a:ext cx="8594725" cy="4885055"/>
          </a:xfrm>
          <a:custGeom>
            <a:avLst/>
            <a:gdLst/>
            <a:ahLst/>
            <a:cxnLst/>
            <a:rect l="l" t="t" r="r" b="b"/>
            <a:pathLst>
              <a:path w="8594725" h="4885055">
                <a:moveTo>
                  <a:pt x="0" y="2442468"/>
                </a:moveTo>
                <a:lnTo>
                  <a:pt x="1679" y="2373520"/>
                </a:lnTo>
                <a:lnTo>
                  <a:pt x="6687" y="2305044"/>
                </a:lnTo>
                <a:lnTo>
                  <a:pt x="14980" y="2237067"/>
                </a:lnTo>
                <a:lnTo>
                  <a:pt x="26513" y="2169613"/>
                </a:lnTo>
                <a:lnTo>
                  <a:pt x="41243" y="2102707"/>
                </a:lnTo>
                <a:lnTo>
                  <a:pt x="59125" y="2036375"/>
                </a:lnTo>
                <a:lnTo>
                  <a:pt x="80115" y="1970641"/>
                </a:lnTo>
                <a:lnTo>
                  <a:pt x="104168" y="1905530"/>
                </a:lnTo>
                <a:lnTo>
                  <a:pt x="131242" y="1841069"/>
                </a:lnTo>
                <a:lnTo>
                  <a:pt x="161290" y="1777281"/>
                </a:lnTo>
                <a:lnTo>
                  <a:pt x="194270" y="1714192"/>
                </a:lnTo>
                <a:lnTo>
                  <a:pt x="230137" y="1651827"/>
                </a:lnTo>
                <a:lnTo>
                  <a:pt x="268846" y="1590212"/>
                </a:lnTo>
                <a:lnTo>
                  <a:pt x="310355" y="1529371"/>
                </a:lnTo>
                <a:lnTo>
                  <a:pt x="354617" y="1469329"/>
                </a:lnTo>
                <a:lnTo>
                  <a:pt x="401590" y="1410112"/>
                </a:lnTo>
                <a:lnTo>
                  <a:pt x="426079" y="1380820"/>
                </a:lnTo>
                <a:lnTo>
                  <a:pt x="451229" y="1351744"/>
                </a:lnTo>
                <a:lnTo>
                  <a:pt x="477035" y="1322887"/>
                </a:lnTo>
                <a:lnTo>
                  <a:pt x="503490" y="1294251"/>
                </a:lnTo>
                <a:lnTo>
                  <a:pt x="530590" y="1265841"/>
                </a:lnTo>
                <a:lnTo>
                  <a:pt x="558328" y="1237659"/>
                </a:lnTo>
                <a:lnTo>
                  <a:pt x="586700" y="1209708"/>
                </a:lnTo>
                <a:lnTo>
                  <a:pt x="615700" y="1181991"/>
                </a:lnTo>
                <a:lnTo>
                  <a:pt x="645322" y="1154512"/>
                </a:lnTo>
                <a:lnTo>
                  <a:pt x="675561" y="1127273"/>
                </a:lnTo>
                <a:lnTo>
                  <a:pt x="706412" y="1100279"/>
                </a:lnTo>
                <a:lnTo>
                  <a:pt x="737868" y="1073531"/>
                </a:lnTo>
                <a:lnTo>
                  <a:pt x="769924" y="1047033"/>
                </a:lnTo>
                <a:lnTo>
                  <a:pt x="802575" y="1020789"/>
                </a:lnTo>
                <a:lnTo>
                  <a:pt x="835815" y="994801"/>
                </a:lnTo>
                <a:lnTo>
                  <a:pt x="869638" y="969073"/>
                </a:lnTo>
                <a:lnTo>
                  <a:pt x="904040" y="943607"/>
                </a:lnTo>
                <a:lnTo>
                  <a:pt x="939015" y="918407"/>
                </a:lnTo>
                <a:lnTo>
                  <a:pt x="974556" y="893476"/>
                </a:lnTo>
                <a:lnTo>
                  <a:pt x="1010659" y="868817"/>
                </a:lnTo>
                <a:lnTo>
                  <a:pt x="1047318" y="844433"/>
                </a:lnTo>
                <a:lnTo>
                  <a:pt x="1084528" y="820328"/>
                </a:lnTo>
                <a:lnTo>
                  <a:pt x="1122282" y="796504"/>
                </a:lnTo>
                <a:lnTo>
                  <a:pt x="1160576" y="772964"/>
                </a:lnTo>
                <a:lnTo>
                  <a:pt x="1199404" y="749713"/>
                </a:lnTo>
                <a:lnTo>
                  <a:pt x="1238761" y="726752"/>
                </a:lnTo>
                <a:lnTo>
                  <a:pt x="1278640" y="704086"/>
                </a:lnTo>
                <a:lnTo>
                  <a:pt x="1319036" y="681716"/>
                </a:lnTo>
                <a:lnTo>
                  <a:pt x="1359945" y="659647"/>
                </a:lnTo>
                <a:lnTo>
                  <a:pt x="1401360" y="637882"/>
                </a:lnTo>
                <a:lnTo>
                  <a:pt x="1443275" y="616423"/>
                </a:lnTo>
                <a:lnTo>
                  <a:pt x="1485686" y="595274"/>
                </a:lnTo>
                <a:lnTo>
                  <a:pt x="1528586" y="574438"/>
                </a:lnTo>
                <a:lnTo>
                  <a:pt x="1571971" y="553917"/>
                </a:lnTo>
                <a:lnTo>
                  <a:pt x="1615835" y="533716"/>
                </a:lnTo>
                <a:lnTo>
                  <a:pt x="1660171" y="513838"/>
                </a:lnTo>
                <a:lnTo>
                  <a:pt x="1704975" y="494284"/>
                </a:lnTo>
                <a:lnTo>
                  <a:pt x="1750242" y="475060"/>
                </a:lnTo>
                <a:lnTo>
                  <a:pt x="1795965" y="456167"/>
                </a:lnTo>
                <a:lnTo>
                  <a:pt x="1842138" y="437609"/>
                </a:lnTo>
                <a:lnTo>
                  <a:pt x="1888758" y="419388"/>
                </a:lnTo>
                <a:lnTo>
                  <a:pt x="1935818" y="401510"/>
                </a:lnTo>
                <a:lnTo>
                  <a:pt x="1983312" y="383975"/>
                </a:lnTo>
                <a:lnTo>
                  <a:pt x="2031235" y="366788"/>
                </a:lnTo>
                <a:lnTo>
                  <a:pt x="2079581" y="349951"/>
                </a:lnTo>
                <a:lnTo>
                  <a:pt x="2128345" y="333468"/>
                </a:lnTo>
                <a:lnTo>
                  <a:pt x="2177522" y="317342"/>
                </a:lnTo>
                <a:lnTo>
                  <a:pt x="2227106" y="301576"/>
                </a:lnTo>
                <a:lnTo>
                  <a:pt x="2277091" y="286173"/>
                </a:lnTo>
                <a:lnTo>
                  <a:pt x="2327472" y="271136"/>
                </a:lnTo>
                <a:lnTo>
                  <a:pt x="2378243" y="256469"/>
                </a:lnTo>
                <a:lnTo>
                  <a:pt x="2429399" y="242174"/>
                </a:lnTo>
                <a:lnTo>
                  <a:pt x="2480934" y="228255"/>
                </a:lnTo>
                <a:lnTo>
                  <a:pt x="2532843" y="214715"/>
                </a:lnTo>
                <a:lnTo>
                  <a:pt x="2585120" y="201557"/>
                </a:lnTo>
                <a:lnTo>
                  <a:pt x="2637760" y="188784"/>
                </a:lnTo>
                <a:lnTo>
                  <a:pt x="2690757" y="176399"/>
                </a:lnTo>
                <a:lnTo>
                  <a:pt x="2744105" y="164405"/>
                </a:lnTo>
                <a:lnTo>
                  <a:pt x="2797800" y="152807"/>
                </a:lnTo>
                <a:lnTo>
                  <a:pt x="2851835" y="141605"/>
                </a:lnTo>
                <a:lnTo>
                  <a:pt x="2906205" y="130805"/>
                </a:lnTo>
                <a:lnTo>
                  <a:pt x="2960905" y="120408"/>
                </a:lnTo>
                <a:lnTo>
                  <a:pt x="3015929" y="110419"/>
                </a:lnTo>
                <a:lnTo>
                  <a:pt x="3071271" y="100840"/>
                </a:lnTo>
                <a:lnTo>
                  <a:pt x="3126927" y="91674"/>
                </a:lnTo>
                <a:lnTo>
                  <a:pt x="3182889" y="82924"/>
                </a:lnTo>
                <a:lnTo>
                  <a:pt x="3239154" y="74595"/>
                </a:lnTo>
                <a:lnTo>
                  <a:pt x="3295715" y="66688"/>
                </a:lnTo>
                <a:lnTo>
                  <a:pt x="3352567" y="59207"/>
                </a:lnTo>
                <a:lnTo>
                  <a:pt x="3409704" y="52155"/>
                </a:lnTo>
                <a:lnTo>
                  <a:pt x="3467121" y="45535"/>
                </a:lnTo>
                <a:lnTo>
                  <a:pt x="3524813" y="39351"/>
                </a:lnTo>
                <a:lnTo>
                  <a:pt x="3582773" y="33605"/>
                </a:lnTo>
                <a:lnTo>
                  <a:pt x="3640996" y="28301"/>
                </a:lnTo>
                <a:lnTo>
                  <a:pt x="3699478" y="23441"/>
                </a:lnTo>
                <a:lnTo>
                  <a:pt x="3758211" y="19030"/>
                </a:lnTo>
                <a:lnTo>
                  <a:pt x="3817191" y="15069"/>
                </a:lnTo>
                <a:lnTo>
                  <a:pt x="3876412" y="11563"/>
                </a:lnTo>
                <a:lnTo>
                  <a:pt x="3935869" y="8514"/>
                </a:lnTo>
                <a:lnTo>
                  <a:pt x="3995556" y="5925"/>
                </a:lnTo>
                <a:lnTo>
                  <a:pt x="4055467" y="3800"/>
                </a:lnTo>
                <a:lnTo>
                  <a:pt x="4115598" y="2142"/>
                </a:lnTo>
                <a:lnTo>
                  <a:pt x="4175942" y="954"/>
                </a:lnTo>
                <a:lnTo>
                  <a:pt x="4236494" y="239"/>
                </a:lnTo>
                <a:lnTo>
                  <a:pt x="4297248" y="0"/>
                </a:lnTo>
                <a:lnTo>
                  <a:pt x="4358003" y="239"/>
                </a:lnTo>
                <a:lnTo>
                  <a:pt x="4418555" y="954"/>
                </a:lnTo>
                <a:lnTo>
                  <a:pt x="4478899" y="2142"/>
                </a:lnTo>
                <a:lnTo>
                  <a:pt x="4539030" y="3800"/>
                </a:lnTo>
                <a:lnTo>
                  <a:pt x="4598942" y="5925"/>
                </a:lnTo>
                <a:lnTo>
                  <a:pt x="4658629" y="8514"/>
                </a:lnTo>
                <a:lnTo>
                  <a:pt x="4718086" y="11563"/>
                </a:lnTo>
                <a:lnTo>
                  <a:pt x="4777307" y="15069"/>
                </a:lnTo>
                <a:lnTo>
                  <a:pt x="4836288" y="19030"/>
                </a:lnTo>
                <a:lnTo>
                  <a:pt x="4895021" y="23441"/>
                </a:lnTo>
                <a:lnTo>
                  <a:pt x="4953503" y="28301"/>
                </a:lnTo>
                <a:lnTo>
                  <a:pt x="5011726" y="33605"/>
                </a:lnTo>
                <a:lnTo>
                  <a:pt x="5069687" y="39351"/>
                </a:lnTo>
                <a:lnTo>
                  <a:pt x="5127378" y="45535"/>
                </a:lnTo>
                <a:lnTo>
                  <a:pt x="5184796" y="52155"/>
                </a:lnTo>
                <a:lnTo>
                  <a:pt x="5241933" y="59207"/>
                </a:lnTo>
                <a:lnTo>
                  <a:pt x="5298786" y="66688"/>
                </a:lnTo>
                <a:lnTo>
                  <a:pt x="5355347" y="74595"/>
                </a:lnTo>
                <a:lnTo>
                  <a:pt x="5411612" y="82924"/>
                </a:lnTo>
                <a:lnTo>
                  <a:pt x="5467575" y="91674"/>
                </a:lnTo>
                <a:lnTo>
                  <a:pt x="5523231" y="100840"/>
                </a:lnTo>
                <a:lnTo>
                  <a:pt x="5578573" y="110419"/>
                </a:lnTo>
                <a:lnTo>
                  <a:pt x="5633598" y="120408"/>
                </a:lnTo>
                <a:lnTo>
                  <a:pt x="5688298" y="130805"/>
                </a:lnTo>
                <a:lnTo>
                  <a:pt x="5742668" y="141605"/>
                </a:lnTo>
                <a:lnTo>
                  <a:pt x="5796704" y="152807"/>
                </a:lnTo>
                <a:lnTo>
                  <a:pt x="5850399" y="164405"/>
                </a:lnTo>
                <a:lnTo>
                  <a:pt x="5903748" y="176399"/>
                </a:lnTo>
                <a:lnTo>
                  <a:pt x="5956745" y="188784"/>
                </a:lnTo>
                <a:lnTo>
                  <a:pt x="6009385" y="201557"/>
                </a:lnTo>
                <a:lnTo>
                  <a:pt x="6061663" y="214715"/>
                </a:lnTo>
                <a:lnTo>
                  <a:pt x="6113572" y="228255"/>
                </a:lnTo>
                <a:lnTo>
                  <a:pt x="6165108" y="242174"/>
                </a:lnTo>
                <a:lnTo>
                  <a:pt x="6216264" y="256469"/>
                </a:lnTo>
                <a:lnTo>
                  <a:pt x="6267035" y="271136"/>
                </a:lnTo>
                <a:lnTo>
                  <a:pt x="6317416" y="286173"/>
                </a:lnTo>
                <a:lnTo>
                  <a:pt x="6367402" y="301576"/>
                </a:lnTo>
                <a:lnTo>
                  <a:pt x="6416986" y="317342"/>
                </a:lnTo>
                <a:lnTo>
                  <a:pt x="6466163" y="333468"/>
                </a:lnTo>
                <a:lnTo>
                  <a:pt x="6514928" y="349951"/>
                </a:lnTo>
                <a:lnTo>
                  <a:pt x="6563275" y="366788"/>
                </a:lnTo>
                <a:lnTo>
                  <a:pt x="6611198" y="383975"/>
                </a:lnTo>
                <a:lnTo>
                  <a:pt x="6658692" y="401510"/>
                </a:lnTo>
                <a:lnTo>
                  <a:pt x="6705752" y="419388"/>
                </a:lnTo>
                <a:lnTo>
                  <a:pt x="6752372" y="437609"/>
                </a:lnTo>
                <a:lnTo>
                  <a:pt x="6798547" y="456167"/>
                </a:lnTo>
                <a:lnTo>
                  <a:pt x="6844270" y="475060"/>
                </a:lnTo>
                <a:lnTo>
                  <a:pt x="6889536" y="494284"/>
                </a:lnTo>
                <a:lnTo>
                  <a:pt x="6934341" y="513838"/>
                </a:lnTo>
                <a:lnTo>
                  <a:pt x="6978678" y="533716"/>
                </a:lnTo>
                <a:lnTo>
                  <a:pt x="7022542" y="553917"/>
                </a:lnTo>
                <a:lnTo>
                  <a:pt x="7065927" y="574438"/>
                </a:lnTo>
                <a:lnTo>
                  <a:pt x="7108828" y="595274"/>
                </a:lnTo>
                <a:lnTo>
                  <a:pt x="7151239" y="616423"/>
                </a:lnTo>
                <a:lnTo>
                  <a:pt x="7193155" y="637882"/>
                </a:lnTo>
                <a:lnTo>
                  <a:pt x="7234570" y="659647"/>
                </a:lnTo>
                <a:lnTo>
                  <a:pt x="7275479" y="681716"/>
                </a:lnTo>
                <a:lnTo>
                  <a:pt x="7315876" y="704086"/>
                </a:lnTo>
                <a:lnTo>
                  <a:pt x="7355755" y="726752"/>
                </a:lnTo>
                <a:lnTo>
                  <a:pt x="7395112" y="749713"/>
                </a:lnTo>
                <a:lnTo>
                  <a:pt x="7433940" y="772964"/>
                </a:lnTo>
                <a:lnTo>
                  <a:pt x="7472235" y="796504"/>
                </a:lnTo>
                <a:lnTo>
                  <a:pt x="7509989" y="820328"/>
                </a:lnTo>
                <a:lnTo>
                  <a:pt x="7547199" y="844433"/>
                </a:lnTo>
                <a:lnTo>
                  <a:pt x="7583859" y="868817"/>
                </a:lnTo>
                <a:lnTo>
                  <a:pt x="7619962" y="893476"/>
                </a:lnTo>
                <a:lnTo>
                  <a:pt x="7655504" y="918407"/>
                </a:lnTo>
                <a:lnTo>
                  <a:pt x="7690479" y="943607"/>
                </a:lnTo>
                <a:lnTo>
                  <a:pt x="7724881" y="969073"/>
                </a:lnTo>
                <a:lnTo>
                  <a:pt x="7758705" y="994801"/>
                </a:lnTo>
                <a:lnTo>
                  <a:pt x="7791945" y="1020789"/>
                </a:lnTo>
                <a:lnTo>
                  <a:pt x="7824597" y="1047033"/>
                </a:lnTo>
                <a:lnTo>
                  <a:pt x="7856653" y="1073531"/>
                </a:lnTo>
                <a:lnTo>
                  <a:pt x="7888109" y="1100279"/>
                </a:lnTo>
                <a:lnTo>
                  <a:pt x="7918960" y="1127273"/>
                </a:lnTo>
                <a:lnTo>
                  <a:pt x="7949199" y="1154512"/>
                </a:lnTo>
                <a:lnTo>
                  <a:pt x="7978822" y="1181991"/>
                </a:lnTo>
                <a:lnTo>
                  <a:pt x="8007822" y="1209708"/>
                </a:lnTo>
                <a:lnTo>
                  <a:pt x="8036194" y="1237659"/>
                </a:lnTo>
                <a:lnTo>
                  <a:pt x="8063933" y="1265841"/>
                </a:lnTo>
                <a:lnTo>
                  <a:pt x="8091033" y="1294251"/>
                </a:lnTo>
                <a:lnTo>
                  <a:pt x="8117489" y="1322887"/>
                </a:lnTo>
                <a:lnTo>
                  <a:pt x="8143294" y="1351744"/>
                </a:lnTo>
                <a:lnTo>
                  <a:pt x="8168445" y="1380820"/>
                </a:lnTo>
                <a:lnTo>
                  <a:pt x="8192934" y="1410112"/>
                </a:lnTo>
                <a:lnTo>
                  <a:pt x="8239907" y="1469329"/>
                </a:lnTo>
                <a:lnTo>
                  <a:pt x="8284171" y="1529371"/>
                </a:lnTo>
                <a:lnTo>
                  <a:pt x="8325679" y="1590212"/>
                </a:lnTo>
                <a:lnTo>
                  <a:pt x="8364389" y="1651827"/>
                </a:lnTo>
                <a:lnTo>
                  <a:pt x="8400257" y="1714192"/>
                </a:lnTo>
                <a:lnTo>
                  <a:pt x="8433237" y="1777281"/>
                </a:lnTo>
                <a:lnTo>
                  <a:pt x="8463286" y="1841069"/>
                </a:lnTo>
                <a:lnTo>
                  <a:pt x="8490359" y="1905530"/>
                </a:lnTo>
                <a:lnTo>
                  <a:pt x="8514413" y="1970641"/>
                </a:lnTo>
                <a:lnTo>
                  <a:pt x="8535403" y="2036375"/>
                </a:lnTo>
                <a:lnTo>
                  <a:pt x="8553285" y="2102707"/>
                </a:lnTo>
                <a:lnTo>
                  <a:pt x="8568015" y="2169613"/>
                </a:lnTo>
                <a:lnTo>
                  <a:pt x="8579549" y="2237067"/>
                </a:lnTo>
                <a:lnTo>
                  <a:pt x="8587842" y="2305044"/>
                </a:lnTo>
                <a:lnTo>
                  <a:pt x="8592850" y="2373520"/>
                </a:lnTo>
                <a:lnTo>
                  <a:pt x="8594529" y="2442468"/>
                </a:lnTo>
                <a:lnTo>
                  <a:pt x="8594109" y="2477000"/>
                </a:lnTo>
                <a:lnTo>
                  <a:pt x="8590759" y="2545714"/>
                </a:lnTo>
                <a:lnTo>
                  <a:pt x="8584103" y="2613944"/>
                </a:lnTo>
                <a:lnTo>
                  <a:pt x="8574185" y="2681663"/>
                </a:lnTo>
                <a:lnTo>
                  <a:pt x="8561047" y="2748846"/>
                </a:lnTo>
                <a:lnTo>
                  <a:pt x="8544736" y="2815468"/>
                </a:lnTo>
                <a:lnTo>
                  <a:pt x="8525294" y="2881504"/>
                </a:lnTo>
                <a:lnTo>
                  <a:pt x="8502766" y="2946929"/>
                </a:lnTo>
                <a:lnTo>
                  <a:pt x="8477197" y="3011719"/>
                </a:lnTo>
                <a:lnTo>
                  <a:pt x="8448630" y="3075846"/>
                </a:lnTo>
                <a:lnTo>
                  <a:pt x="8417110" y="3139288"/>
                </a:lnTo>
                <a:lnTo>
                  <a:pt x="8382681" y="3202017"/>
                </a:lnTo>
                <a:lnTo>
                  <a:pt x="8345387" y="3264011"/>
                </a:lnTo>
                <a:lnTo>
                  <a:pt x="8305272" y="3325242"/>
                </a:lnTo>
                <a:lnTo>
                  <a:pt x="8262380" y="3385686"/>
                </a:lnTo>
                <a:lnTo>
                  <a:pt x="8216757" y="3445319"/>
                </a:lnTo>
                <a:lnTo>
                  <a:pt x="8168445" y="3504114"/>
                </a:lnTo>
                <a:lnTo>
                  <a:pt x="8143294" y="3533190"/>
                </a:lnTo>
                <a:lnTo>
                  <a:pt x="8117489" y="3562047"/>
                </a:lnTo>
                <a:lnTo>
                  <a:pt x="8091033" y="3590683"/>
                </a:lnTo>
                <a:lnTo>
                  <a:pt x="8063933" y="3619093"/>
                </a:lnTo>
                <a:lnTo>
                  <a:pt x="8036194" y="3647275"/>
                </a:lnTo>
                <a:lnTo>
                  <a:pt x="8007822" y="3675226"/>
                </a:lnTo>
                <a:lnTo>
                  <a:pt x="7978822" y="3702943"/>
                </a:lnTo>
                <a:lnTo>
                  <a:pt x="7949199" y="3730422"/>
                </a:lnTo>
                <a:lnTo>
                  <a:pt x="7918960" y="3757660"/>
                </a:lnTo>
                <a:lnTo>
                  <a:pt x="7888109" y="3784655"/>
                </a:lnTo>
                <a:lnTo>
                  <a:pt x="7856653" y="3811402"/>
                </a:lnTo>
                <a:lnTo>
                  <a:pt x="7824597" y="3837900"/>
                </a:lnTo>
                <a:lnTo>
                  <a:pt x="7791945" y="3864144"/>
                </a:lnTo>
                <a:lnTo>
                  <a:pt x="7758705" y="3890132"/>
                </a:lnTo>
                <a:lnTo>
                  <a:pt x="7724881" y="3915860"/>
                </a:lnTo>
                <a:lnTo>
                  <a:pt x="7690479" y="3941326"/>
                </a:lnTo>
                <a:lnTo>
                  <a:pt x="7655504" y="3966526"/>
                </a:lnTo>
                <a:lnTo>
                  <a:pt x="7619962" y="3991457"/>
                </a:lnTo>
                <a:lnTo>
                  <a:pt x="7583859" y="4016116"/>
                </a:lnTo>
                <a:lnTo>
                  <a:pt x="7547199" y="4040499"/>
                </a:lnTo>
                <a:lnTo>
                  <a:pt x="7509989" y="4064604"/>
                </a:lnTo>
                <a:lnTo>
                  <a:pt x="7472235" y="4088428"/>
                </a:lnTo>
                <a:lnTo>
                  <a:pt x="7433940" y="4111967"/>
                </a:lnTo>
                <a:lnTo>
                  <a:pt x="7395112" y="4135219"/>
                </a:lnTo>
                <a:lnTo>
                  <a:pt x="7355755" y="4158179"/>
                </a:lnTo>
                <a:lnTo>
                  <a:pt x="7315876" y="4180846"/>
                </a:lnTo>
                <a:lnTo>
                  <a:pt x="7275479" y="4203215"/>
                </a:lnTo>
                <a:lnTo>
                  <a:pt x="7234570" y="4225284"/>
                </a:lnTo>
                <a:lnTo>
                  <a:pt x="7193155" y="4247049"/>
                </a:lnTo>
                <a:lnTo>
                  <a:pt x="7151239" y="4268508"/>
                </a:lnTo>
                <a:lnTo>
                  <a:pt x="7108828" y="4289657"/>
                </a:lnTo>
                <a:lnTo>
                  <a:pt x="7065927" y="4310493"/>
                </a:lnTo>
                <a:lnTo>
                  <a:pt x="7022542" y="4331013"/>
                </a:lnTo>
                <a:lnTo>
                  <a:pt x="6978678" y="4351214"/>
                </a:lnTo>
                <a:lnTo>
                  <a:pt x="6934341" y="4371093"/>
                </a:lnTo>
                <a:lnTo>
                  <a:pt x="6889536" y="4390646"/>
                </a:lnTo>
                <a:lnTo>
                  <a:pt x="6844270" y="4409871"/>
                </a:lnTo>
                <a:lnTo>
                  <a:pt x="6798547" y="4428764"/>
                </a:lnTo>
                <a:lnTo>
                  <a:pt x="6752372" y="4447322"/>
                </a:lnTo>
                <a:lnTo>
                  <a:pt x="6705752" y="4465542"/>
                </a:lnTo>
                <a:lnTo>
                  <a:pt x="6658692" y="4483420"/>
                </a:lnTo>
                <a:lnTo>
                  <a:pt x="6611198" y="4500955"/>
                </a:lnTo>
                <a:lnTo>
                  <a:pt x="6563275" y="4518142"/>
                </a:lnTo>
                <a:lnTo>
                  <a:pt x="6514928" y="4534979"/>
                </a:lnTo>
                <a:lnTo>
                  <a:pt x="6466163" y="4551461"/>
                </a:lnTo>
                <a:lnTo>
                  <a:pt x="6416986" y="4567587"/>
                </a:lnTo>
                <a:lnTo>
                  <a:pt x="6367402" y="4583353"/>
                </a:lnTo>
                <a:lnTo>
                  <a:pt x="6317416" y="4598756"/>
                </a:lnTo>
                <a:lnTo>
                  <a:pt x="6267035" y="4613793"/>
                </a:lnTo>
                <a:lnTo>
                  <a:pt x="6216264" y="4628460"/>
                </a:lnTo>
                <a:lnTo>
                  <a:pt x="6165108" y="4642755"/>
                </a:lnTo>
                <a:lnTo>
                  <a:pt x="6113572" y="4656674"/>
                </a:lnTo>
                <a:lnTo>
                  <a:pt x="6061663" y="4670214"/>
                </a:lnTo>
                <a:lnTo>
                  <a:pt x="6009385" y="4683372"/>
                </a:lnTo>
                <a:lnTo>
                  <a:pt x="5956745" y="4696145"/>
                </a:lnTo>
                <a:lnTo>
                  <a:pt x="5903748" y="4708530"/>
                </a:lnTo>
                <a:lnTo>
                  <a:pt x="5850399" y="4720523"/>
                </a:lnTo>
                <a:lnTo>
                  <a:pt x="5796704" y="4732122"/>
                </a:lnTo>
                <a:lnTo>
                  <a:pt x="5742668" y="4743323"/>
                </a:lnTo>
                <a:lnTo>
                  <a:pt x="5688298" y="4754124"/>
                </a:lnTo>
                <a:lnTo>
                  <a:pt x="5633598" y="4764520"/>
                </a:lnTo>
                <a:lnTo>
                  <a:pt x="5578573" y="4774509"/>
                </a:lnTo>
                <a:lnTo>
                  <a:pt x="5523231" y="4784088"/>
                </a:lnTo>
                <a:lnTo>
                  <a:pt x="5467575" y="4793254"/>
                </a:lnTo>
                <a:lnTo>
                  <a:pt x="5411612" y="4802004"/>
                </a:lnTo>
                <a:lnTo>
                  <a:pt x="5355347" y="4810333"/>
                </a:lnTo>
                <a:lnTo>
                  <a:pt x="5298786" y="4818240"/>
                </a:lnTo>
                <a:lnTo>
                  <a:pt x="5241933" y="4825721"/>
                </a:lnTo>
                <a:lnTo>
                  <a:pt x="5184796" y="4832773"/>
                </a:lnTo>
                <a:lnTo>
                  <a:pt x="5127378" y="4839392"/>
                </a:lnTo>
                <a:lnTo>
                  <a:pt x="5069687" y="4845577"/>
                </a:lnTo>
                <a:lnTo>
                  <a:pt x="5011726" y="4851323"/>
                </a:lnTo>
                <a:lnTo>
                  <a:pt x="4953503" y="4856627"/>
                </a:lnTo>
                <a:lnTo>
                  <a:pt x="4895021" y="4861486"/>
                </a:lnTo>
                <a:lnTo>
                  <a:pt x="4836288" y="4865898"/>
                </a:lnTo>
                <a:lnTo>
                  <a:pt x="4777307" y="4869858"/>
                </a:lnTo>
                <a:lnTo>
                  <a:pt x="4718086" y="4873365"/>
                </a:lnTo>
                <a:lnTo>
                  <a:pt x="4658629" y="4876414"/>
                </a:lnTo>
                <a:lnTo>
                  <a:pt x="4598942" y="4879002"/>
                </a:lnTo>
                <a:lnTo>
                  <a:pt x="4539030" y="4881127"/>
                </a:lnTo>
                <a:lnTo>
                  <a:pt x="4478899" y="4882785"/>
                </a:lnTo>
                <a:lnTo>
                  <a:pt x="4418555" y="4883973"/>
                </a:lnTo>
                <a:lnTo>
                  <a:pt x="4358003" y="4884689"/>
                </a:lnTo>
                <a:lnTo>
                  <a:pt x="4297248" y="4884928"/>
                </a:lnTo>
                <a:lnTo>
                  <a:pt x="4236494" y="4884689"/>
                </a:lnTo>
                <a:lnTo>
                  <a:pt x="4175942" y="4883973"/>
                </a:lnTo>
                <a:lnTo>
                  <a:pt x="4115598" y="4882785"/>
                </a:lnTo>
                <a:lnTo>
                  <a:pt x="4055467" y="4881127"/>
                </a:lnTo>
                <a:lnTo>
                  <a:pt x="3995556" y="4879002"/>
                </a:lnTo>
                <a:lnTo>
                  <a:pt x="3935869" y="4876414"/>
                </a:lnTo>
                <a:lnTo>
                  <a:pt x="3876412" y="4873365"/>
                </a:lnTo>
                <a:lnTo>
                  <a:pt x="3817191" y="4869858"/>
                </a:lnTo>
                <a:lnTo>
                  <a:pt x="3758211" y="4865898"/>
                </a:lnTo>
                <a:lnTo>
                  <a:pt x="3699478" y="4861486"/>
                </a:lnTo>
                <a:lnTo>
                  <a:pt x="3640996" y="4856627"/>
                </a:lnTo>
                <a:lnTo>
                  <a:pt x="3582773" y="4851323"/>
                </a:lnTo>
                <a:lnTo>
                  <a:pt x="3524813" y="4845577"/>
                </a:lnTo>
                <a:lnTo>
                  <a:pt x="3467121" y="4839392"/>
                </a:lnTo>
                <a:lnTo>
                  <a:pt x="3409704" y="4832773"/>
                </a:lnTo>
                <a:lnTo>
                  <a:pt x="3352567" y="4825721"/>
                </a:lnTo>
                <a:lnTo>
                  <a:pt x="3295715" y="4818240"/>
                </a:lnTo>
                <a:lnTo>
                  <a:pt x="3239154" y="4810333"/>
                </a:lnTo>
                <a:lnTo>
                  <a:pt x="3182889" y="4802004"/>
                </a:lnTo>
                <a:lnTo>
                  <a:pt x="3126927" y="4793254"/>
                </a:lnTo>
                <a:lnTo>
                  <a:pt x="3071271" y="4784088"/>
                </a:lnTo>
                <a:lnTo>
                  <a:pt x="3015929" y="4774509"/>
                </a:lnTo>
                <a:lnTo>
                  <a:pt x="2960905" y="4764520"/>
                </a:lnTo>
                <a:lnTo>
                  <a:pt x="2906205" y="4754124"/>
                </a:lnTo>
                <a:lnTo>
                  <a:pt x="2851835" y="4743323"/>
                </a:lnTo>
                <a:lnTo>
                  <a:pt x="2797800" y="4732122"/>
                </a:lnTo>
                <a:lnTo>
                  <a:pt x="2744105" y="4720523"/>
                </a:lnTo>
                <a:lnTo>
                  <a:pt x="2690757" y="4708530"/>
                </a:lnTo>
                <a:lnTo>
                  <a:pt x="2637760" y="4696145"/>
                </a:lnTo>
                <a:lnTo>
                  <a:pt x="2585120" y="4683372"/>
                </a:lnTo>
                <a:lnTo>
                  <a:pt x="2532843" y="4670214"/>
                </a:lnTo>
                <a:lnTo>
                  <a:pt x="2480934" y="4656674"/>
                </a:lnTo>
                <a:lnTo>
                  <a:pt x="2429399" y="4642755"/>
                </a:lnTo>
                <a:lnTo>
                  <a:pt x="2378243" y="4628460"/>
                </a:lnTo>
                <a:lnTo>
                  <a:pt x="2327472" y="4613793"/>
                </a:lnTo>
                <a:lnTo>
                  <a:pt x="2277091" y="4598756"/>
                </a:lnTo>
                <a:lnTo>
                  <a:pt x="2227106" y="4583353"/>
                </a:lnTo>
                <a:lnTo>
                  <a:pt x="2177522" y="4567587"/>
                </a:lnTo>
                <a:lnTo>
                  <a:pt x="2128345" y="4551461"/>
                </a:lnTo>
                <a:lnTo>
                  <a:pt x="2079581" y="4534979"/>
                </a:lnTo>
                <a:lnTo>
                  <a:pt x="2031235" y="4518142"/>
                </a:lnTo>
                <a:lnTo>
                  <a:pt x="1983312" y="4500955"/>
                </a:lnTo>
                <a:lnTo>
                  <a:pt x="1935818" y="4483420"/>
                </a:lnTo>
                <a:lnTo>
                  <a:pt x="1888758" y="4465542"/>
                </a:lnTo>
                <a:lnTo>
                  <a:pt x="1842138" y="4447322"/>
                </a:lnTo>
                <a:lnTo>
                  <a:pt x="1795965" y="4428764"/>
                </a:lnTo>
                <a:lnTo>
                  <a:pt x="1750242" y="4409871"/>
                </a:lnTo>
                <a:lnTo>
                  <a:pt x="1704975" y="4390646"/>
                </a:lnTo>
                <a:lnTo>
                  <a:pt x="1660171" y="4371093"/>
                </a:lnTo>
                <a:lnTo>
                  <a:pt x="1615835" y="4351214"/>
                </a:lnTo>
                <a:lnTo>
                  <a:pt x="1571971" y="4331013"/>
                </a:lnTo>
                <a:lnTo>
                  <a:pt x="1528586" y="4310493"/>
                </a:lnTo>
                <a:lnTo>
                  <a:pt x="1485686" y="4289657"/>
                </a:lnTo>
                <a:lnTo>
                  <a:pt x="1443275" y="4268508"/>
                </a:lnTo>
                <a:lnTo>
                  <a:pt x="1401360" y="4247049"/>
                </a:lnTo>
                <a:lnTo>
                  <a:pt x="1359945" y="4225284"/>
                </a:lnTo>
                <a:lnTo>
                  <a:pt x="1319036" y="4203215"/>
                </a:lnTo>
                <a:lnTo>
                  <a:pt x="1278640" y="4180846"/>
                </a:lnTo>
                <a:lnTo>
                  <a:pt x="1238761" y="4158179"/>
                </a:lnTo>
                <a:lnTo>
                  <a:pt x="1199404" y="4135219"/>
                </a:lnTo>
                <a:lnTo>
                  <a:pt x="1160576" y="4111967"/>
                </a:lnTo>
                <a:lnTo>
                  <a:pt x="1122282" y="4088428"/>
                </a:lnTo>
                <a:lnTo>
                  <a:pt x="1084528" y="4064604"/>
                </a:lnTo>
                <a:lnTo>
                  <a:pt x="1047318" y="4040499"/>
                </a:lnTo>
                <a:lnTo>
                  <a:pt x="1010659" y="4016116"/>
                </a:lnTo>
                <a:lnTo>
                  <a:pt x="974556" y="3991457"/>
                </a:lnTo>
                <a:lnTo>
                  <a:pt x="939015" y="3966526"/>
                </a:lnTo>
                <a:lnTo>
                  <a:pt x="904040" y="3941326"/>
                </a:lnTo>
                <a:lnTo>
                  <a:pt x="869638" y="3915860"/>
                </a:lnTo>
                <a:lnTo>
                  <a:pt x="835815" y="3890132"/>
                </a:lnTo>
                <a:lnTo>
                  <a:pt x="802575" y="3864144"/>
                </a:lnTo>
                <a:lnTo>
                  <a:pt x="769924" y="3837900"/>
                </a:lnTo>
                <a:lnTo>
                  <a:pt x="737868" y="3811402"/>
                </a:lnTo>
                <a:lnTo>
                  <a:pt x="706412" y="3784655"/>
                </a:lnTo>
                <a:lnTo>
                  <a:pt x="675561" y="3757660"/>
                </a:lnTo>
                <a:lnTo>
                  <a:pt x="645322" y="3730422"/>
                </a:lnTo>
                <a:lnTo>
                  <a:pt x="615700" y="3702943"/>
                </a:lnTo>
                <a:lnTo>
                  <a:pt x="586700" y="3675226"/>
                </a:lnTo>
                <a:lnTo>
                  <a:pt x="558328" y="3647275"/>
                </a:lnTo>
                <a:lnTo>
                  <a:pt x="530590" y="3619093"/>
                </a:lnTo>
                <a:lnTo>
                  <a:pt x="503490" y="3590683"/>
                </a:lnTo>
                <a:lnTo>
                  <a:pt x="477035" y="3562047"/>
                </a:lnTo>
                <a:lnTo>
                  <a:pt x="451229" y="3533190"/>
                </a:lnTo>
                <a:lnTo>
                  <a:pt x="426079" y="3504114"/>
                </a:lnTo>
                <a:lnTo>
                  <a:pt x="401590" y="3474823"/>
                </a:lnTo>
                <a:lnTo>
                  <a:pt x="354617" y="3415606"/>
                </a:lnTo>
                <a:lnTo>
                  <a:pt x="310355" y="3355564"/>
                </a:lnTo>
                <a:lnTo>
                  <a:pt x="268846" y="3294723"/>
                </a:lnTo>
                <a:lnTo>
                  <a:pt x="230137" y="3233108"/>
                </a:lnTo>
                <a:lnTo>
                  <a:pt x="194270" y="3170743"/>
                </a:lnTo>
                <a:lnTo>
                  <a:pt x="161290" y="3107654"/>
                </a:lnTo>
                <a:lnTo>
                  <a:pt x="131242" y="3043867"/>
                </a:lnTo>
                <a:lnTo>
                  <a:pt x="104168" y="2979405"/>
                </a:lnTo>
                <a:lnTo>
                  <a:pt x="80115" y="2914295"/>
                </a:lnTo>
                <a:lnTo>
                  <a:pt x="59125" y="2848561"/>
                </a:lnTo>
                <a:lnTo>
                  <a:pt x="41243" y="2782228"/>
                </a:lnTo>
                <a:lnTo>
                  <a:pt x="26513" y="2715323"/>
                </a:lnTo>
                <a:lnTo>
                  <a:pt x="14980" y="2647869"/>
                </a:lnTo>
                <a:lnTo>
                  <a:pt x="6687" y="2579891"/>
                </a:lnTo>
                <a:lnTo>
                  <a:pt x="1679" y="2511416"/>
                </a:lnTo>
                <a:lnTo>
                  <a:pt x="0" y="2442468"/>
                </a:lnTo>
                <a:close/>
              </a:path>
            </a:pathLst>
          </a:custGeom>
          <a:ln w="10470">
            <a:solidFill>
              <a:srgbClr val="3C67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6471824" y="9057191"/>
            <a:ext cx="179514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MS-B Pod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1</a:t>
            </a:r>
            <a:endParaRPr sz="2950">
              <a:latin typeface="Carlito"/>
              <a:cs typeface="Carlito"/>
            </a:endParaRPr>
          </a:p>
          <a:p>
            <a:pPr marL="127635">
              <a:lnSpc>
                <a:spcPct val="100000"/>
              </a:lnSpc>
              <a:spcBef>
                <a:spcPts val="5"/>
              </a:spcBef>
            </a:pPr>
            <a:r>
              <a:rPr sz="2950" dirty="0">
                <a:latin typeface="Carlito"/>
                <a:cs typeface="Carlito"/>
              </a:rPr>
              <a:t>(Working)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482726" y="5963708"/>
            <a:ext cx="2979420" cy="4467225"/>
            <a:chOff x="10482726" y="5963708"/>
            <a:chExt cx="2979420" cy="4467225"/>
          </a:xfrm>
        </p:grpSpPr>
        <p:sp>
          <p:nvSpPr>
            <p:cNvPr id="31" name="object 31"/>
            <p:cNvSpPr/>
            <p:nvPr/>
          </p:nvSpPr>
          <p:spPr>
            <a:xfrm>
              <a:off x="10488057" y="8527352"/>
              <a:ext cx="1911985" cy="1898014"/>
            </a:xfrm>
            <a:custGeom>
              <a:avLst/>
              <a:gdLst/>
              <a:ahLst/>
              <a:cxnLst/>
              <a:rect l="l" t="t" r="r" b="b"/>
              <a:pathLst>
                <a:path w="1911984" h="1898015">
                  <a:moveTo>
                    <a:pt x="1629583" y="0"/>
                  </a:moveTo>
                  <a:lnTo>
                    <a:pt x="144184" y="1469756"/>
                  </a:lnTo>
                  <a:lnTo>
                    <a:pt x="3036" y="1327142"/>
                  </a:lnTo>
                  <a:lnTo>
                    <a:pt x="0" y="1894587"/>
                  </a:lnTo>
                  <a:lnTo>
                    <a:pt x="567521" y="1897602"/>
                  </a:lnTo>
                  <a:lnTo>
                    <a:pt x="426374" y="1754987"/>
                  </a:lnTo>
                  <a:lnTo>
                    <a:pt x="1911878" y="285237"/>
                  </a:lnTo>
                  <a:lnTo>
                    <a:pt x="1629583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488124" y="8527355"/>
              <a:ext cx="1911985" cy="1898014"/>
            </a:xfrm>
            <a:custGeom>
              <a:avLst/>
              <a:gdLst/>
              <a:ahLst/>
              <a:cxnLst/>
              <a:rect l="l" t="t" r="r" b="b"/>
              <a:pathLst>
                <a:path w="1911984" h="1898015">
                  <a:moveTo>
                    <a:pt x="3013" y="1327139"/>
                  </a:moveTo>
                  <a:lnTo>
                    <a:pt x="144121" y="1469755"/>
                  </a:lnTo>
                  <a:lnTo>
                    <a:pt x="1629582" y="0"/>
                  </a:lnTo>
                  <a:lnTo>
                    <a:pt x="1911799" y="285232"/>
                  </a:lnTo>
                  <a:lnTo>
                    <a:pt x="426338" y="1754988"/>
                  </a:lnTo>
                  <a:lnTo>
                    <a:pt x="567446" y="1897604"/>
                  </a:lnTo>
                  <a:lnTo>
                    <a:pt x="0" y="1894586"/>
                  </a:lnTo>
                  <a:lnTo>
                    <a:pt x="3013" y="1327139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119810" y="5969106"/>
              <a:ext cx="337185" cy="853440"/>
            </a:xfrm>
            <a:custGeom>
              <a:avLst/>
              <a:gdLst/>
              <a:ahLst/>
              <a:cxnLst/>
              <a:rect l="l" t="t" r="r" b="b"/>
              <a:pathLst>
                <a:path w="337184" h="853440">
                  <a:moveTo>
                    <a:pt x="252453" y="0"/>
                  </a:moveTo>
                  <a:lnTo>
                    <a:pt x="84185" y="0"/>
                  </a:lnTo>
                  <a:lnTo>
                    <a:pt x="84185" y="684827"/>
                  </a:lnTo>
                  <a:lnTo>
                    <a:pt x="0" y="684827"/>
                  </a:lnTo>
                  <a:lnTo>
                    <a:pt x="168371" y="853136"/>
                  </a:lnTo>
                  <a:lnTo>
                    <a:pt x="336638" y="684827"/>
                  </a:lnTo>
                  <a:lnTo>
                    <a:pt x="252453" y="684827"/>
                  </a:lnTo>
                  <a:lnTo>
                    <a:pt x="252453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19822" y="5969106"/>
              <a:ext cx="337185" cy="853440"/>
            </a:xfrm>
            <a:custGeom>
              <a:avLst/>
              <a:gdLst/>
              <a:ahLst/>
              <a:cxnLst/>
              <a:rect l="l" t="t" r="r" b="b"/>
              <a:pathLst>
                <a:path w="337184" h="853440">
                  <a:moveTo>
                    <a:pt x="336627" y="684828"/>
                  </a:moveTo>
                  <a:lnTo>
                    <a:pt x="252470" y="684828"/>
                  </a:lnTo>
                  <a:lnTo>
                    <a:pt x="252470" y="0"/>
                  </a:lnTo>
                  <a:lnTo>
                    <a:pt x="84156" y="0"/>
                  </a:lnTo>
                  <a:lnTo>
                    <a:pt x="84156" y="684828"/>
                  </a:lnTo>
                  <a:lnTo>
                    <a:pt x="0" y="684828"/>
                  </a:lnTo>
                  <a:lnTo>
                    <a:pt x="168313" y="853145"/>
                  </a:lnTo>
                  <a:lnTo>
                    <a:pt x="336627" y="684828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571854" y="10122960"/>
            <a:ext cx="23844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Eject X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minutes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75915" y="4019910"/>
            <a:ext cx="2165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1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569190" y="4005669"/>
            <a:ext cx="2165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2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773869" y="3099398"/>
            <a:ext cx="2180590" cy="3564254"/>
            <a:chOff x="13773869" y="3099398"/>
            <a:chExt cx="2180590" cy="3564254"/>
          </a:xfrm>
        </p:grpSpPr>
        <p:sp>
          <p:nvSpPr>
            <p:cNvPr id="39" name="object 39"/>
            <p:cNvSpPr/>
            <p:nvPr/>
          </p:nvSpPr>
          <p:spPr>
            <a:xfrm>
              <a:off x="13779266" y="3123433"/>
              <a:ext cx="505459" cy="2627630"/>
            </a:xfrm>
            <a:custGeom>
              <a:avLst/>
              <a:gdLst/>
              <a:ahLst/>
              <a:cxnLst/>
              <a:rect l="l" t="t" r="r" b="b"/>
              <a:pathLst>
                <a:path w="505459" h="2627629">
                  <a:moveTo>
                    <a:pt x="378836" y="0"/>
                  </a:moveTo>
                  <a:lnTo>
                    <a:pt x="126278" y="0"/>
                  </a:lnTo>
                  <a:lnTo>
                    <a:pt x="126278" y="2374859"/>
                  </a:lnTo>
                  <a:lnTo>
                    <a:pt x="0" y="2374859"/>
                  </a:lnTo>
                  <a:lnTo>
                    <a:pt x="252557" y="2627417"/>
                  </a:lnTo>
                  <a:lnTo>
                    <a:pt x="505115" y="2374859"/>
                  </a:lnTo>
                  <a:lnTo>
                    <a:pt x="378836" y="2374859"/>
                  </a:lnTo>
                  <a:lnTo>
                    <a:pt x="378836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779266" y="3123434"/>
              <a:ext cx="505459" cy="2627630"/>
            </a:xfrm>
            <a:custGeom>
              <a:avLst/>
              <a:gdLst/>
              <a:ahLst/>
              <a:cxnLst/>
              <a:rect l="l" t="t" r="r" b="b"/>
              <a:pathLst>
                <a:path w="505459" h="2627629">
                  <a:moveTo>
                    <a:pt x="0" y="2374860"/>
                  </a:moveTo>
                  <a:lnTo>
                    <a:pt x="126279" y="2374860"/>
                  </a:lnTo>
                  <a:lnTo>
                    <a:pt x="126279" y="0"/>
                  </a:lnTo>
                  <a:lnTo>
                    <a:pt x="378837" y="0"/>
                  </a:lnTo>
                  <a:lnTo>
                    <a:pt x="378837" y="2374860"/>
                  </a:lnTo>
                  <a:lnTo>
                    <a:pt x="505119" y="2374860"/>
                  </a:lnTo>
                  <a:lnTo>
                    <a:pt x="252559" y="2627414"/>
                  </a:lnTo>
                  <a:lnTo>
                    <a:pt x="0" y="2374860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342809" y="5545852"/>
              <a:ext cx="1605915" cy="1112520"/>
            </a:xfrm>
            <a:custGeom>
              <a:avLst/>
              <a:gdLst/>
              <a:ahLst/>
              <a:cxnLst/>
              <a:rect l="l" t="t" r="r" b="b"/>
              <a:pathLst>
                <a:path w="1605915" h="1112520">
                  <a:moveTo>
                    <a:pt x="116855" y="0"/>
                  </a:moveTo>
                  <a:lnTo>
                    <a:pt x="0" y="192287"/>
                  </a:lnTo>
                  <a:lnTo>
                    <a:pt x="1354932" y="1015853"/>
                  </a:lnTo>
                  <a:lnTo>
                    <a:pt x="1296505" y="1112008"/>
                  </a:lnTo>
                  <a:lnTo>
                    <a:pt x="1605710" y="1036586"/>
                  </a:lnTo>
                  <a:lnTo>
                    <a:pt x="1530319" y="727412"/>
                  </a:lnTo>
                  <a:lnTo>
                    <a:pt x="1471892" y="823556"/>
                  </a:lnTo>
                  <a:lnTo>
                    <a:pt x="116855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342773" y="5545846"/>
              <a:ext cx="1605915" cy="1112520"/>
            </a:xfrm>
            <a:custGeom>
              <a:avLst/>
              <a:gdLst/>
              <a:ahLst/>
              <a:cxnLst/>
              <a:rect l="l" t="t" r="r" b="b"/>
              <a:pathLst>
                <a:path w="1605915" h="1112520">
                  <a:moveTo>
                    <a:pt x="1530285" y="727415"/>
                  </a:moveTo>
                  <a:lnTo>
                    <a:pt x="1471845" y="823563"/>
                  </a:lnTo>
                  <a:lnTo>
                    <a:pt x="116878" y="0"/>
                  </a:lnTo>
                  <a:lnTo>
                    <a:pt x="0" y="192295"/>
                  </a:lnTo>
                  <a:lnTo>
                    <a:pt x="1354966" y="1015858"/>
                  </a:lnTo>
                  <a:lnTo>
                    <a:pt x="1296527" y="1112005"/>
                  </a:lnTo>
                  <a:lnTo>
                    <a:pt x="1605704" y="1036591"/>
                  </a:lnTo>
                  <a:lnTo>
                    <a:pt x="1530285" y="727415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541756" y="3104795"/>
              <a:ext cx="505459" cy="2451100"/>
            </a:xfrm>
            <a:custGeom>
              <a:avLst/>
              <a:gdLst/>
              <a:ahLst/>
              <a:cxnLst/>
              <a:rect l="l" t="t" r="r" b="b"/>
              <a:pathLst>
                <a:path w="505459" h="2451100">
                  <a:moveTo>
                    <a:pt x="378836" y="0"/>
                  </a:moveTo>
                  <a:lnTo>
                    <a:pt x="126278" y="0"/>
                  </a:lnTo>
                  <a:lnTo>
                    <a:pt x="126278" y="2198027"/>
                  </a:lnTo>
                  <a:lnTo>
                    <a:pt x="0" y="2198027"/>
                  </a:lnTo>
                  <a:lnTo>
                    <a:pt x="252557" y="2450585"/>
                  </a:lnTo>
                  <a:lnTo>
                    <a:pt x="505115" y="2198027"/>
                  </a:lnTo>
                  <a:lnTo>
                    <a:pt x="378836" y="2198027"/>
                  </a:lnTo>
                  <a:lnTo>
                    <a:pt x="378836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541756" y="3104795"/>
              <a:ext cx="505459" cy="2451100"/>
            </a:xfrm>
            <a:custGeom>
              <a:avLst/>
              <a:gdLst/>
              <a:ahLst/>
              <a:cxnLst/>
              <a:rect l="l" t="t" r="r" b="b"/>
              <a:pathLst>
                <a:path w="505459" h="2451100">
                  <a:moveTo>
                    <a:pt x="0" y="2198026"/>
                  </a:moveTo>
                  <a:lnTo>
                    <a:pt x="126279" y="2198026"/>
                  </a:lnTo>
                  <a:lnTo>
                    <a:pt x="126279" y="0"/>
                  </a:lnTo>
                  <a:lnTo>
                    <a:pt x="378838" y="0"/>
                  </a:lnTo>
                  <a:lnTo>
                    <a:pt x="378838" y="2198026"/>
                  </a:lnTo>
                  <a:lnTo>
                    <a:pt x="505118" y="2198026"/>
                  </a:lnTo>
                  <a:lnTo>
                    <a:pt x="252558" y="2450580"/>
                  </a:lnTo>
                  <a:lnTo>
                    <a:pt x="0" y="2198026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4307283" y="4012884"/>
            <a:ext cx="2165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3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5041753" y="5386809"/>
            <a:ext cx="1616710" cy="1123315"/>
            <a:chOff x="15041753" y="5386809"/>
            <a:chExt cx="1616710" cy="1123315"/>
          </a:xfrm>
        </p:grpSpPr>
        <p:sp>
          <p:nvSpPr>
            <p:cNvPr id="47" name="object 47"/>
            <p:cNvSpPr/>
            <p:nvPr/>
          </p:nvSpPr>
          <p:spPr>
            <a:xfrm>
              <a:off x="15047081" y="5392212"/>
              <a:ext cx="1605915" cy="1112520"/>
            </a:xfrm>
            <a:custGeom>
              <a:avLst/>
              <a:gdLst/>
              <a:ahLst/>
              <a:cxnLst/>
              <a:rect l="l" t="t" r="r" b="b"/>
              <a:pathLst>
                <a:path w="1605915" h="1112520">
                  <a:moveTo>
                    <a:pt x="116855" y="0"/>
                  </a:moveTo>
                  <a:lnTo>
                    <a:pt x="0" y="192287"/>
                  </a:lnTo>
                  <a:lnTo>
                    <a:pt x="1355037" y="1015853"/>
                  </a:lnTo>
                  <a:lnTo>
                    <a:pt x="1296505" y="1112008"/>
                  </a:lnTo>
                  <a:lnTo>
                    <a:pt x="1605710" y="1036586"/>
                  </a:lnTo>
                  <a:lnTo>
                    <a:pt x="1530319" y="727412"/>
                  </a:lnTo>
                  <a:lnTo>
                    <a:pt x="1471892" y="823556"/>
                  </a:lnTo>
                  <a:lnTo>
                    <a:pt x="116855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047150" y="5392206"/>
              <a:ext cx="1605915" cy="1112520"/>
            </a:xfrm>
            <a:custGeom>
              <a:avLst/>
              <a:gdLst/>
              <a:ahLst/>
              <a:cxnLst/>
              <a:rect l="l" t="t" r="r" b="b"/>
              <a:pathLst>
                <a:path w="1605915" h="1112520">
                  <a:moveTo>
                    <a:pt x="1530285" y="727415"/>
                  </a:moveTo>
                  <a:lnTo>
                    <a:pt x="1471845" y="823563"/>
                  </a:lnTo>
                  <a:lnTo>
                    <a:pt x="116878" y="0"/>
                  </a:lnTo>
                  <a:lnTo>
                    <a:pt x="0" y="192295"/>
                  </a:lnTo>
                  <a:lnTo>
                    <a:pt x="1354966" y="1015858"/>
                  </a:lnTo>
                  <a:lnTo>
                    <a:pt x="1296527" y="1112005"/>
                  </a:lnTo>
                  <a:lnTo>
                    <a:pt x="1605704" y="1036591"/>
                  </a:lnTo>
                  <a:lnTo>
                    <a:pt x="1530285" y="727415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5734284" y="6689220"/>
            <a:ext cx="3688079" cy="2241550"/>
          </a:xfrm>
          <a:prstGeom prst="rect">
            <a:avLst/>
          </a:prstGeom>
          <a:ln w="10470">
            <a:solidFill>
              <a:srgbClr val="3C67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210185">
              <a:lnSpc>
                <a:spcPct val="100000"/>
              </a:lnSpc>
              <a:tabLst>
                <a:tab pos="2595245" algn="l"/>
              </a:tabLst>
            </a:pPr>
            <a:r>
              <a:rPr sz="2950" spc="5" dirty="0">
                <a:latin typeface="Carlito"/>
                <a:cs typeface="Carlito"/>
              </a:rPr>
              <a:t>Envoy	MS-B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5809093" y="7376786"/>
            <a:ext cx="3469004" cy="922019"/>
            <a:chOff x="15809093" y="7376786"/>
            <a:chExt cx="3469004" cy="922019"/>
          </a:xfrm>
        </p:grpSpPr>
        <p:sp>
          <p:nvSpPr>
            <p:cNvPr id="51" name="object 51"/>
            <p:cNvSpPr/>
            <p:nvPr/>
          </p:nvSpPr>
          <p:spPr>
            <a:xfrm>
              <a:off x="15814491" y="7397994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4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8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7"/>
                  </a:lnTo>
                  <a:lnTo>
                    <a:pt x="116257" y="176802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9" y="68151"/>
                  </a:lnTo>
                  <a:lnTo>
                    <a:pt x="312965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10" y="8072"/>
                  </a:lnTo>
                  <a:lnTo>
                    <a:pt x="515577" y="2049"/>
                  </a:lnTo>
                  <a:lnTo>
                    <a:pt x="570522" y="0"/>
                  </a:lnTo>
                  <a:lnTo>
                    <a:pt x="625467" y="2049"/>
                  </a:lnTo>
                  <a:lnTo>
                    <a:pt x="678935" y="8072"/>
                  </a:lnTo>
                  <a:lnTo>
                    <a:pt x="730686" y="17882"/>
                  </a:lnTo>
                  <a:lnTo>
                    <a:pt x="780481" y="31290"/>
                  </a:lnTo>
                  <a:lnTo>
                    <a:pt x="828081" y="48109"/>
                  </a:lnTo>
                  <a:lnTo>
                    <a:pt x="873247" y="68151"/>
                  </a:lnTo>
                  <a:lnTo>
                    <a:pt x="915739" y="91230"/>
                  </a:lnTo>
                  <a:lnTo>
                    <a:pt x="955320" y="117156"/>
                  </a:lnTo>
                  <a:lnTo>
                    <a:pt x="991749" y="145743"/>
                  </a:lnTo>
                  <a:lnTo>
                    <a:pt x="1024788" y="176802"/>
                  </a:lnTo>
                  <a:lnTo>
                    <a:pt x="1054197" y="210147"/>
                  </a:lnTo>
                  <a:lnTo>
                    <a:pt x="1079738" y="245590"/>
                  </a:lnTo>
                  <a:lnTo>
                    <a:pt x="1101171" y="282943"/>
                  </a:lnTo>
                  <a:lnTo>
                    <a:pt x="1118258" y="322018"/>
                  </a:lnTo>
                  <a:lnTo>
                    <a:pt x="1130758" y="362628"/>
                  </a:lnTo>
                  <a:lnTo>
                    <a:pt x="1138434" y="404585"/>
                  </a:lnTo>
                  <a:lnTo>
                    <a:pt x="1141046" y="447702"/>
                  </a:lnTo>
                  <a:lnTo>
                    <a:pt x="1138434" y="490819"/>
                  </a:lnTo>
                  <a:lnTo>
                    <a:pt x="1130758" y="532776"/>
                  </a:lnTo>
                  <a:lnTo>
                    <a:pt x="1118258" y="573386"/>
                  </a:lnTo>
                  <a:lnTo>
                    <a:pt x="1101171" y="612462"/>
                  </a:lnTo>
                  <a:lnTo>
                    <a:pt x="1079738" y="649815"/>
                  </a:lnTo>
                  <a:lnTo>
                    <a:pt x="1054197" y="685257"/>
                  </a:lnTo>
                  <a:lnTo>
                    <a:pt x="1024788" y="718603"/>
                  </a:lnTo>
                  <a:lnTo>
                    <a:pt x="991749" y="749663"/>
                  </a:lnTo>
                  <a:lnTo>
                    <a:pt x="955320" y="778250"/>
                  </a:lnTo>
                  <a:lnTo>
                    <a:pt x="915739" y="804177"/>
                  </a:lnTo>
                  <a:lnTo>
                    <a:pt x="873247" y="827255"/>
                  </a:lnTo>
                  <a:lnTo>
                    <a:pt x="828081" y="847298"/>
                  </a:lnTo>
                  <a:lnTo>
                    <a:pt x="780481" y="864117"/>
                  </a:lnTo>
                  <a:lnTo>
                    <a:pt x="730686" y="877525"/>
                  </a:lnTo>
                  <a:lnTo>
                    <a:pt x="678935" y="887335"/>
                  </a:lnTo>
                  <a:lnTo>
                    <a:pt x="625467" y="893358"/>
                  </a:lnTo>
                  <a:lnTo>
                    <a:pt x="570522" y="895408"/>
                  </a:lnTo>
                  <a:lnTo>
                    <a:pt x="515577" y="893358"/>
                  </a:lnTo>
                  <a:lnTo>
                    <a:pt x="462110" y="887335"/>
                  </a:lnTo>
                  <a:lnTo>
                    <a:pt x="410359" y="877525"/>
                  </a:lnTo>
                  <a:lnTo>
                    <a:pt x="360564" y="864117"/>
                  </a:lnTo>
                  <a:lnTo>
                    <a:pt x="312965" y="847298"/>
                  </a:lnTo>
                  <a:lnTo>
                    <a:pt x="267799" y="827255"/>
                  </a:lnTo>
                  <a:lnTo>
                    <a:pt x="225306" y="804177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7"/>
                  </a:lnTo>
                  <a:lnTo>
                    <a:pt x="61307" y="649815"/>
                  </a:lnTo>
                  <a:lnTo>
                    <a:pt x="39874" y="612462"/>
                  </a:lnTo>
                  <a:lnTo>
                    <a:pt x="22788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131174" y="7382183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4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8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3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9" y="68151"/>
                  </a:lnTo>
                  <a:lnTo>
                    <a:pt x="312964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10" y="8072"/>
                  </a:lnTo>
                  <a:lnTo>
                    <a:pt x="515577" y="2049"/>
                  </a:lnTo>
                  <a:lnTo>
                    <a:pt x="570522" y="0"/>
                  </a:lnTo>
                  <a:lnTo>
                    <a:pt x="625467" y="2049"/>
                  </a:lnTo>
                  <a:lnTo>
                    <a:pt x="678935" y="8072"/>
                  </a:lnTo>
                  <a:lnTo>
                    <a:pt x="730686" y="17882"/>
                  </a:lnTo>
                  <a:lnTo>
                    <a:pt x="780481" y="31290"/>
                  </a:lnTo>
                  <a:lnTo>
                    <a:pt x="828081" y="48109"/>
                  </a:lnTo>
                  <a:lnTo>
                    <a:pt x="873246" y="68151"/>
                  </a:lnTo>
                  <a:lnTo>
                    <a:pt x="915739" y="91230"/>
                  </a:lnTo>
                  <a:lnTo>
                    <a:pt x="955320" y="117156"/>
                  </a:lnTo>
                  <a:lnTo>
                    <a:pt x="991749" y="145743"/>
                  </a:lnTo>
                  <a:lnTo>
                    <a:pt x="1024788" y="176803"/>
                  </a:lnTo>
                  <a:lnTo>
                    <a:pt x="1054197" y="210148"/>
                  </a:lnTo>
                  <a:lnTo>
                    <a:pt x="1079738" y="245590"/>
                  </a:lnTo>
                  <a:lnTo>
                    <a:pt x="1101171" y="282943"/>
                  </a:lnTo>
                  <a:lnTo>
                    <a:pt x="1118258" y="322018"/>
                  </a:lnTo>
                  <a:lnTo>
                    <a:pt x="1130758" y="362628"/>
                  </a:lnTo>
                  <a:lnTo>
                    <a:pt x="1138434" y="404585"/>
                  </a:lnTo>
                  <a:lnTo>
                    <a:pt x="1141046" y="447702"/>
                  </a:lnTo>
                  <a:lnTo>
                    <a:pt x="1138434" y="490819"/>
                  </a:lnTo>
                  <a:lnTo>
                    <a:pt x="1130758" y="532776"/>
                  </a:lnTo>
                  <a:lnTo>
                    <a:pt x="1118258" y="573386"/>
                  </a:lnTo>
                  <a:lnTo>
                    <a:pt x="1101171" y="612462"/>
                  </a:lnTo>
                  <a:lnTo>
                    <a:pt x="1079738" y="649815"/>
                  </a:lnTo>
                  <a:lnTo>
                    <a:pt x="1054197" y="685258"/>
                  </a:lnTo>
                  <a:lnTo>
                    <a:pt x="1024788" y="718603"/>
                  </a:lnTo>
                  <a:lnTo>
                    <a:pt x="991749" y="749663"/>
                  </a:lnTo>
                  <a:lnTo>
                    <a:pt x="955320" y="778250"/>
                  </a:lnTo>
                  <a:lnTo>
                    <a:pt x="915739" y="804177"/>
                  </a:lnTo>
                  <a:lnTo>
                    <a:pt x="873246" y="827255"/>
                  </a:lnTo>
                  <a:lnTo>
                    <a:pt x="828081" y="847298"/>
                  </a:lnTo>
                  <a:lnTo>
                    <a:pt x="780481" y="864117"/>
                  </a:lnTo>
                  <a:lnTo>
                    <a:pt x="730686" y="877525"/>
                  </a:lnTo>
                  <a:lnTo>
                    <a:pt x="678935" y="887335"/>
                  </a:lnTo>
                  <a:lnTo>
                    <a:pt x="625467" y="893358"/>
                  </a:lnTo>
                  <a:lnTo>
                    <a:pt x="570522" y="895408"/>
                  </a:lnTo>
                  <a:lnTo>
                    <a:pt x="515577" y="893358"/>
                  </a:lnTo>
                  <a:lnTo>
                    <a:pt x="462110" y="887335"/>
                  </a:lnTo>
                  <a:lnTo>
                    <a:pt x="410359" y="877525"/>
                  </a:lnTo>
                  <a:lnTo>
                    <a:pt x="360564" y="864117"/>
                  </a:lnTo>
                  <a:lnTo>
                    <a:pt x="312964" y="847298"/>
                  </a:lnTo>
                  <a:lnTo>
                    <a:pt x="267799" y="827255"/>
                  </a:lnTo>
                  <a:lnTo>
                    <a:pt x="225306" y="804177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8"/>
                  </a:lnTo>
                  <a:lnTo>
                    <a:pt x="61307" y="649815"/>
                  </a:lnTo>
                  <a:lnTo>
                    <a:pt x="39874" y="612462"/>
                  </a:lnTo>
                  <a:lnTo>
                    <a:pt x="22788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051521" y="7845698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150" y="0"/>
                  </a:lnTo>
                </a:path>
              </a:pathLst>
            </a:custGeom>
            <a:ln w="6853">
              <a:solidFill>
                <a:srgbClr val="5488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030573" y="7814290"/>
              <a:ext cx="1032510" cy="62865"/>
            </a:xfrm>
            <a:custGeom>
              <a:avLst/>
              <a:gdLst/>
              <a:ahLst/>
              <a:cxnLst/>
              <a:rect l="l" t="t" r="r" b="b"/>
              <a:pathLst>
                <a:path w="1032509" h="62865">
                  <a:moveTo>
                    <a:pt x="62826" y="0"/>
                  </a:moveTo>
                  <a:lnTo>
                    <a:pt x="0" y="31419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1032509" h="62865">
                  <a:moveTo>
                    <a:pt x="1032014" y="31419"/>
                  </a:moveTo>
                  <a:lnTo>
                    <a:pt x="969187" y="0"/>
                  </a:lnTo>
                  <a:lnTo>
                    <a:pt x="969187" y="62826"/>
                  </a:lnTo>
                  <a:lnTo>
                    <a:pt x="1032014" y="31419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4378589" y="7576367"/>
            <a:ext cx="8420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MS-B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993112" y="7575246"/>
            <a:ext cx="9467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En</a:t>
            </a:r>
            <a:r>
              <a:rPr sz="2950" dirty="0">
                <a:latin typeface="Carlito"/>
                <a:cs typeface="Carlito"/>
              </a:rPr>
              <a:t>voy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982481" y="2431946"/>
            <a:ext cx="5356860" cy="5815965"/>
            <a:chOff x="9982481" y="2431946"/>
            <a:chExt cx="5356860" cy="5815965"/>
          </a:xfrm>
        </p:grpSpPr>
        <p:sp>
          <p:nvSpPr>
            <p:cNvPr id="58" name="object 58"/>
            <p:cNvSpPr/>
            <p:nvPr/>
          </p:nvSpPr>
          <p:spPr>
            <a:xfrm>
              <a:off x="11875659" y="7346718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4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8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3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9" y="68151"/>
                  </a:lnTo>
                  <a:lnTo>
                    <a:pt x="312964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10" y="8072"/>
                  </a:lnTo>
                  <a:lnTo>
                    <a:pt x="515577" y="2049"/>
                  </a:lnTo>
                  <a:lnTo>
                    <a:pt x="570522" y="0"/>
                  </a:lnTo>
                  <a:lnTo>
                    <a:pt x="625467" y="2049"/>
                  </a:lnTo>
                  <a:lnTo>
                    <a:pt x="678935" y="8072"/>
                  </a:lnTo>
                  <a:lnTo>
                    <a:pt x="730685" y="17882"/>
                  </a:lnTo>
                  <a:lnTo>
                    <a:pt x="780480" y="31290"/>
                  </a:lnTo>
                  <a:lnTo>
                    <a:pt x="828080" y="48109"/>
                  </a:lnTo>
                  <a:lnTo>
                    <a:pt x="873246" y="68151"/>
                  </a:lnTo>
                  <a:lnTo>
                    <a:pt x="915738" y="91230"/>
                  </a:lnTo>
                  <a:lnTo>
                    <a:pt x="955319" y="117156"/>
                  </a:lnTo>
                  <a:lnTo>
                    <a:pt x="991748" y="145743"/>
                  </a:lnTo>
                  <a:lnTo>
                    <a:pt x="1024787" y="176803"/>
                  </a:lnTo>
                  <a:lnTo>
                    <a:pt x="1054196" y="210148"/>
                  </a:lnTo>
                  <a:lnTo>
                    <a:pt x="1079737" y="245590"/>
                  </a:lnTo>
                  <a:lnTo>
                    <a:pt x="1101170" y="282943"/>
                  </a:lnTo>
                  <a:lnTo>
                    <a:pt x="1118257" y="322018"/>
                  </a:lnTo>
                  <a:lnTo>
                    <a:pt x="1130757" y="362628"/>
                  </a:lnTo>
                  <a:lnTo>
                    <a:pt x="1138433" y="404585"/>
                  </a:lnTo>
                  <a:lnTo>
                    <a:pt x="1141045" y="447702"/>
                  </a:lnTo>
                  <a:lnTo>
                    <a:pt x="1138433" y="490819"/>
                  </a:lnTo>
                  <a:lnTo>
                    <a:pt x="1130757" y="532776"/>
                  </a:lnTo>
                  <a:lnTo>
                    <a:pt x="1118257" y="573386"/>
                  </a:lnTo>
                  <a:lnTo>
                    <a:pt x="1101170" y="612462"/>
                  </a:lnTo>
                  <a:lnTo>
                    <a:pt x="1079737" y="649815"/>
                  </a:lnTo>
                  <a:lnTo>
                    <a:pt x="1054196" y="685258"/>
                  </a:lnTo>
                  <a:lnTo>
                    <a:pt x="1024787" y="718603"/>
                  </a:lnTo>
                  <a:lnTo>
                    <a:pt x="991748" y="749663"/>
                  </a:lnTo>
                  <a:lnTo>
                    <a:pt x="955319" y="778250"/>
                  </a:lnTo>
                  <a:lnTo>
                    <a:pt x="915738" y="804177"/>
                  </a:lnTo>
                  <a:lnTo>
                    <a:pt x="873246" y="827255"/>
                  </a:lnTo>
                  <a:lnTo>
                    <a:pt x="828080" y="847298"/>
                  </a:lnTo>
                  <a:lnTo>
                    <a:pt x="780480" y="864117"/>
                  </a:lnTo>
                  <a:lnTo>
                    <a:pt x="730685" y="877525"/>
                  </a:lnTo>
                  <a:lnTo>
                    <a:pt x="678935" y="887335"/>
                  </a:lnTo>
                  <a:lnTo>
                    <a:pt x="625467" y="893359"/>
                  </a:lnTo>
                  <a:lnTo>
                    <a:pt x="570522" y="895408"/>
                  </a:lnTo>
                  <a:lnTo>
                    <a:pt x="515577" y="893359"/>
                  </a:lnTo>
                  <a:lnTo>
                    <a:pt x="462110" y="887335"/>
                  </a:lnTo>
                  <a:lnTo>
                    <a:pt x="410359" y="877525"/>
                  </a:lnTo>
                  <a:lnTo>
                    <a:pt x="360564" y="864117"/>
                  </a:lnTo>
                  <a:lnTo>
                    <a:pt x="312964" y="847298"/>
                  </a:lnTo>
                  <a:lnTo>
                    <a:pt x="267799" y="827255"/>
                  </a:lnTo>
                  <a:lnTo>
                    <a:pt x="225306" y="804177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8"/>
                  </a:lnTo>
                  <a:lnTo>
                    <a:pt x="61307" y="649815"/>
                  </a:lnTo>
                  <a:lnTo>
                    <a:pt x="39874" y="612462"/>
                  </a:lnTo>
                  <a:lnTo>
                    <a:pt x="22788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4192447" y="7330907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4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7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2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8" y="68151"/>
                  </a:lnTo>
                  <a:lnTo>
                    <a:pt x="312964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09" y="8072"/>
                  </a:lnTo>
                  <a:lnTo>
                    <a:pt x="515576" y="2049"/>
                  </a:lnTo>
                  <a:lnTo>
                    <a:pt x="570521" y="0"/>
                  </a:lnTo>
                  <a:lnTo>
                    <a:pt x="625467" y="2049"/>
                  </a:lnTo>
                  <a:lnTo>
                    <a:pt x="678934" y="8072"/>
                  </a:lnTo>
                  <a:lnTo>
                    <a:pt x="730685" y="17882"/>
                  </a:lnTo>
                  <a:lnTo>
                    <a:pt x="780480" y="31290"/>
                  </a:lnTo>
                  <a:lnTo>
                    <a:pt x="828080" y="48109"/>
                  </a:lnTo>
                  <a:lnTo>
                    <a:pt x="873246" y="68151"/>
                  </a:lnTo>
                  <a:lnTo>
                    <a:pt x="915739" y="91230"/>
                  </a:lnTo>
                  <a:lnTo>
                    <a:pt x="955319" y="117156"/>
                  </a:lnTo>
                  <a:lnTo>
                    <a:pt x="991748" y="145743"/>
                  </a:lnTo>
                  <a:lnTo>
                    <a:pt x="1024787" y="176802"/>
                  </a:lnTo>
                  <a:lnTo>
                    <a:pt x="1054197" y="210148"/>
                  </a:lnTo>
                  <a:lnTo>
                    <a:pt x="1079737" y="245590"/>
                  </a:lnTo>
                  <a:lnTo>
                    <a:pt x="1101171" y="282943"/>
                  </a:lnTo>
                  <a:lnTo>
                    <a:pt x="1118257" y="322018"/>
                  </a:lnTo>
                  <a:lnTo>
                    <a:pt x="1130758" y="362628"/>
                  </a:lnTo>
                  <a:lnTo>
                    <a:pt x="1138433" y="404585"/>
                  </a:lnTo>
                  <a:lnTo>
                    <a:pt x="1141045" y="447702"/>
                  </a:lnTo>
                  <a:lnTo>
                    <a:pt x="1138433" y="490819"/>
                  </a:lnTo>
                  <a:lnTo>
                    <a:pt x="1130758" y="532776"/>
                  </a:lnTo>
                  <a:lnTo>
                    <a:pt x="1118257" y="573386"/>
                  </a:lnTo>
                  <a:lnTo>
                    <a:pt x="1101171" y="612462"/>
                  </a:lnTo>
                  <a:lnTo>
                    <a:pt x="1079737" y="649815"/>
                  </a:lnTo>
                  <a:lnTo>
                    <a:pt x="1054197" y="685258"/>
                  </a:lnTo>
                  <a:lnTo>
                    <a:pt x="1024787" y="718603"/>
                  </a:lnTo>
                  <a:lnTo>
                    <a:pt x="991748" y="749663"/>
                  </a:lnTo>
                  <a:lnTo>
                    <a:pt x="955319" y="778250"/>
                  </a:lnTo>
                  <a:lnTo>
                    <a:pt x="915739" y="804177"/>
                  </a:lnTo>
                  <a:lnTo>
                    <a:pt x="873246" y="827255"/>
                  </a:lnTo>
                  <a:lnTo>
                    <a:pt x="828080" y="847298"/>
                  </a:lnTo>
                  <a:lnTo>
                    <a:pt x="780480" y="864117"/>
                  </a:lnTo>
                  <a:lnTo>
                    <a:pt x="730685" y="877525"/>
                  </a:lnTo>
                  <a:lnTo>
                    <a:pt x="678934" y="887335"/>
                  </a:lnTo>
                  <a:lnTo>
                    <a:pt x="625467" y="893358"/>
                  </a:lnTo>
                  <a:lnTo>
                    <a:pt x="570521" y="895408"/>
                  </a:lnTo>
                  <a:lnTo>
                    <a:pt x="515576" y="893358"/>
                  </a:lnTo>
                  <a:lnTo>
                    <a:pt x="462109" y="887335"/>
                  </a:lnTo>
                  <a:lnTo>
                    <a:pt x="410359" y="877525"/>
                  </a:lnTo>
                  <a:lnTo>
                    <a:pt x="360564" y="864117"/>
                  </a:lnTo>
                  <a:lnTo>
                    <a:pt x="312964" y="847298"/>
                  </a:lnTo>
                  <a:lnTo>
                    <a:pt x="267798" y="827255"/>
                  </a:lnTo>
                  <a:lnTo>
                    <a:pt x="225306" y="804177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8"/>
                  </a:lnTo>
                  <a:lnTo>
                    <a:pt x="61307" y="649815"/>
                  </a:lnTo>
                  <a:lnTo>
                    <a:pt x="39874" y="612462"/>
                  </a:lnTo>
                  <a:lnTo>
                    <a:pt x="22787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112689" y="7794422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149" y="0"/>
                  </a:lnTo>
                </a:path>
              </a:pathLst>
            </a:custGeom>
            <a:ln w="6853">
              <a:solidFill>
                <a:srgbClr val="5488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091745" y="7763020"/>
              <a:ext cx="1032510" cy="62865"/>
            </a:xfrm>
            <a:custGeom>
              <a:avLst/>
              <a:gdLst/>
              <a:ahLst/>
              <a:cxnLst/>
              <a:rect l="l" t="t" r="r" b="b"/>
              <a:pathLst>
                <a:path w="1032509" h="62865">
                  <a:moveTo>
                    <a:pt x="62826" y="0"/>
                  </a:moveTo>
                  <a:lnTo>
                    <a:pt x="0" y="31407"/>
                  </a:lnTo>
                  <a:lnTo>
                    <a:pt x="62826" y="62814"/>
                  </a:lnTo>
                  <a:lnTo>
                    <a:pt x="62826" y="0"/>
                  </a:lnTo>
                  <a:close/>
                </a:path>
                <a:path w="1032509" h="62865">
                  <a:moveTo>
                    <a:pt x="1032002" y="31407"/>
                  </a:moveTo>
                  <a:lnTo>
                    <a:pt x="969187" y="0"/>
                  </a:lnTo>
                  <a:lnTo>
                    <a:pt x="969187" y="62814"/>
                  </a:lnTo>
                  <a:lnTo>
                    <a:pt x="1032002" y="31407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987717" y="2437182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1186079" y="0"/>
                  </a:moveTo>
                  <a:lnTo>
                    <a:pt x="1186079" y="223857"/>
                  </a:lnTo>
                  <a:lnTo>
                    <a:pt x="0" y="223857"/>
                  </a:lnTo>
                  <a:lnTo>
                    <a:pt x="0" y="671560"/>
                  </a:lnTo>
                  <a:lnTo>
                    <a:pt x="1186079" y="671560"/>
                  </a:lnTo>
                  <a:lnTo>
                    <a:pt x="1186079" y="895407"/>
                  </a:lnTo>
                  <a:lnTo>
                    <a:pt x="1633814" y="447703"/>
                  </a:lnTo>
                  <a:lnTo>
                    <a:pt x="1186079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987716" y="2437182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0" y="223851"/>
                  </a:moveTo>
                  <a:lnTo>
                    <a:pt x="1186053" y="223851"/>
                  </a:lnTo>
                  <a:lnTo>
                    <a:pt x="1186053" y="0"/>
                  </a:lnTo>
                  <a:lnTo>
                    <a:pt x="1633762" y="447701"/>
                  </a:lnTo>
                  <a:lnTo>
                    <a:pt x="1186053" y="895408"/>
                  </a:lnTo>
                  <a:lnTo>
                    <a:pt x="1186053" y="671554"/>
                  </a:lnTo>
                  <a:lnTo>
                    <a:pt x="0" y="671554"/>
                  </a:lnTo>
                  <a:lnTo>
                    <a:pt x="0" y="22385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732851" y="1437076"/>
            <a:ext cx="3688079" cy="2241550"/>
          </a:xfrm>
          <a:prstGeom prst="rect">
            <a:avLst/>
          </a:prstGeom>
          <a:ln w="10470">
            <a:solidFill>
              <a:srgbClr val="3C67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880744">
              <a:lnSpc>
                <a:spcPct val="100000"/>
              </a:lnSpc>
              <a:spcBef>
                <a:spcPts val="2650"/>
              </a:spcBef>
            </a:pPr>
            <a:r>
              <a:rPr sz="2950" dirty="0">
                <a:latin typeface="Carlito"/>
                <a:cs typeface="Carlito"/>
              </a:rPr>
              <a:t>Istio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Ingress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66499" y="1891900"/>
            <a:ext cx="1757982" cy="1757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804581" y="1081266"/>
            <a:ext cx="163448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0" spc="5" dirty="0">
                <a:solidFill>
                  <a:srgbClr val="000000"/>
                </a:solidFill>
                <a:latin typeface="Carlito"/>
                <a:cs typeface="Carlito"/>
              </a:rPr>
              <a:t>User</a:t>
            </a:r>
            <a:r>
              <a:rPr sz="2950" b="0" spc="-6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950" b="0" spc="5" dirty="0">
                <a:solidFill>
                  <a:srgbClr val="000000"/>
                </a:solidFill>
                <a:latin typeface="Carlito"/>
                <a:cs typeface="Carlito"/>
              </a:rPr>
              <a:t>Input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337030" y="1733037"/>
            <a:ext cx="16783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arlito"/>
                <a:cs typeface="Carlito"/>
              </a:rPr>
              <a:t>N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requests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193714" y="2468877"/>
            <a:ext cx="1644650" cy="906144"/>
            <a:chOff x="3193714" y="2468877"/>
            <a:chExt cx="1644650" cy="906144"/>
          </a:xfrm>
        </p:grpSpPr>
        <p:sp>
          <p:nvSpPr>
            <p:cNvPr id="69" name="object 69"/>
            <p:cNvSpPr/>
            <p:nvPr/>
          </p:nvSpPr>
          <p:spPr>
            <a:xfrm>
              <a:off x="3198949" y="2474113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1186058" y="0"/>
                  </a:moveTo>
                  <a:lnTo>
                    <a:pt x="1186058" y="223846"/>
                  </a:lnTo>
                  <a:lnTo>
                    <a:pt x="0" y="223846"/>
                  </a:lnTo>
                  <a:lnTo>
                    <a:pt x="0" y="671550"/>
                  </a:lnTo>
                  <a:lnTo>
                    <a:pt x="1186058" y="671550"/>
                  </a:lnTo>
                  <a:lnTo>
                    <a:pt x="1186058" y="895407"/>
                  </a:lnTo>
                  <a:lnTo>
                    <a:pt x="1633761" y="447703"/>
                  </a:lnTo>
                  <a:lnTo>
                    <a:pt x="1186058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98949" y="2474113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0" y="223851"/>
                  </a:moveTo>
                  <a:lnTo>
                    <a:pt x="1186053" y="223851"/>
                  </a:lnTo>
                  <a:lnTo>
                    <a:pt x="1186053" y="0"/>
                  </a:lnTo>
                  <a:lnTo>
                    <a:pt x="1633761" y="447702"/>
                  </a:lnTo>
                  <a:lnTo>
                    <a:pt x="1186053" y="895408"/>
                  </a:lnTo>
                  <a:lnTo>
                    <a:pt x="1186053" y="671554"/>
                  </a:lnTo>
                  <a:lnTo>
                    <a:pt x="0" y="671554"/>
                  </a:lnTo>
                  <a:lnTo>
                    <a:pt x="0" y="22385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0125797" y="1708054"/>
            <a:ext cx="16783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arlito"/>
                <a:cs typeface="Carlito"/>
              </a:rPr>
              <a:t>N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requests</a:t>
            </a:r>
            <a:endParaRPr sz="2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0616" y="2725676"/>
            <a:ext cx="1666239" cy="549275"/>
            <a:chOff x="10340616" y="2725676"/>
            <a:chExt cx="1666239" cy="549275"/>
          </a:xfrm>
        </p:grpSpPr>
        <p:sp>
          <p:nvSpPr>
            <p:cNvPr id="3" name="object 3"/>
            <p:cNvSpPr/>
            <p:nvPr/>
          </p:nvSpPr>
          <p:spPr>
            <a:xfrm>
              <a:off x="10345852" y="2730911"/>
              <a:ext cx="1656080" cy="539115"/>
            </a:xfrm>
            <a:custGeom>
              <a:avLst/>
              <a:gdLst/>
              <a:ahLst/>
              <a:cxnLst/>
              <a:rect l="l" t="t" r="r" b="b"/>
              <a:pathLst>
                <a:path w="1656079" h="539114">
                  <a:moveTo>
                    <a:pt x="1386355" y="0"/>
                  </a:moveTo>
                  <a:lnTo>
                    <a:pt x="1386355" y="134707"/>
                  </a:lnTo>
                  <a:lnTo>
                    <a:pt x="0" y="134707"/>
                  </a:lnTo>
                  <a:lnTo>
                    <a:pt x="0" y="404102"/>
                  </a:lnTo>
                  <a:lnTo>
                    <a:pt x="1386355" y="404102"/>
                  </a:lnTo>
                  <a:lnTo>
                    <a:pt x="1386355" y="538810"/>
                  </a:lnTo>
                  <a:lnTo>
                    <a:pt x="1655771" y="269405"/>
                  </a:lnTo>
                  <a:lnTo>
                    <a:pt x="1386355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45852" y="2730911"/>
              <a:ext cx="1656080" cy="539115"/>
            </a:xfrm>
            <a:custGeom>
              <a:avLst/>
              <a:gdLst/>
              <a:ahLst/>
              <a:cxnLst/>
              <a:rect l="l" t="t" r="r" b="b"/>
              <a:pathLst>
                <a:path w="1656079" h="539114">
                  <a:moveTo>
                    <a:pt x="0" y="134700"/>
                  </a:moveTo>
                  <a:lnTo>
                    <a:pt x="1386369" y="134700"/>
                  </a:lnTo>
                  <a:lnTo>
                    <a:pt x="1386369" y="0"/>
                  </a:lnTo>
                  <a:lnTo>
                    <a:pt x="1655767" y="269400"/>
                  </a:lnTo>
                  <a:lnTo>
                    <a:pt x="1386369" y="538801"/>
                  </a:lnTo>
                  <a:lnTo>
                    <a:pt x="1386369" y="404101"/>
                  </a:lnTo>
                  <a:lnTo>
                    <a:pt x="0" y="404101"/>
                  </a:lnTo>
                  <a:lnTo>
                    <a:pt x="0" y="134700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208336" y="1420905"/>
            <a:ext cx="3698875" cy="4412615"/>
            <a:chOff x="13208336" y="1420905"/>
            <a:chExt cx="3698875" cy="4412615"/>
          </a:xfrm>
        </p:grpSpPr>
        <p:sp>
          <p:nvSpPr>
            <p:cNvPr id="6" name="object 6"/>
            <p:cNvSpPr/>
            <p:nvPr/>
          </p:nvSpPr>
          <p:spPr>
            <a:xfrm>
              <a:off x="13213733" y="1426302"/>
              <a:ext cx="3688079" cy="2241550"/>
            </a:xfrm>
            <a:custGeom>
              <a:avLst/>
              <a:gdLst/>
              <a:ahLst/>
              <a:cxnLst/>
              <a:rect l="l" t="t" r="r" b="b"/>
              <a:pathLst>
                <a:path w="3688080" h="2241550">
                  <a:moveTo>
                    <a:pt x="0" y="0"/>
                  </a:moveTo>
                  <a:lnTo>
                    <a:pt x="3688016" y="0"/>
                  </a:lnTo>
                  <a:lnTo>
                    <a:pt x="3688016" y="2241336"/>
                  </a:lnTo>
                  <a:lnTo>
                    <a:pt x="0" y="224133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07088" y="3197096"/>
              <a:ext cx="509270" cy="2631440"/>
            </a:xfrm>
            <a:custGeom>
              <a:avLst/>
              <a:gdLst/>
              <a:ahLst/>
              <a:cxnLst/>
              <a:rect l="l" t="t" r="r" b="b"/>
              <a:pathLst>
                <a:path w="509269" h="2631440">
                  <a:moveTo>
                    <a:pt x="381873" y="0"/>
                  </a:moveTo>
                  <a:lnTo>
                    <a:pt x="127221" y="0"/>
                  </a:lnTo>
                  <a:lnTo>
                    <a:pt x="127221" y="2376356"/>
                  </a:lnTo>
                  <a:lnTo>
                    <a:pt x="0" y="2376356"/>
                  </a:lnTo>
                  <a:lnTo>
                    <a:pt x="254547" y="2630946"/>
                  </a:lnTo>
                  <a:lnTo>
                    <a:pt x="509199" y="2376356"/>
                  </a:lnTo>
                  <a:lnTo>
                    <a:pt x="381873" y="2376356"/>
                  </a:lnTo>
                  <a:lnTo>
                    <a:pt x="381873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07088" y="3197096"/>
              <a:ext cx="509270" cy="2631440"/>
            </a:xfrm>
            <a:custGeom>
              <a:avLst/>
              <a:gdLst/>
              <a:ahLst/>
              <a:cxnLst/>
              <a:rect l="l" t="t" r="r" b="b"/>
              <a:pathLst>
                <a:path w="509269" h="2631440">
                  <a:moveTo>
                    <a:pt x="0" y="2376353"/>
                  </a:moveTo>
                  <a:lnTo>
                    <a:pt x="127294" y="2376353"/>
                  </a:lnTo>
                  <a:lnTo>
                    <a:pt x="127294" y="0"/>
                  </a:lnTo>
                  <a:lnTo>
                    <a:pt x="381882" y="0"/>
                  </a:lnTo>
                  <a:lnTo>
                    <a:pt x="381882" y="2376353"/>
                  </a:lnTo>
                  <a:lnTo>
                    <a:pt x="509177" y="2376353"/>
                  </a:lnTo>
                  <a:lnTo>
                    <a:pt x="254588" y="2630944"/>
                  </a:lnTo>
                  <a:lnTo>
                    <a:pt x="0" y="2376353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474323" y="9321769"/>
            <a:ext cx="15189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MS-B</a:t>
            </a:r>
            <a:r>
              <a:rPr sz="2950" spc="-65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Pod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89136" y="6700235"/>
            <a:ext cx="3688079" cy="2241550"/>
          </a:xfrm>
          <a:custGeom>
            <a:avLst/>
            <a:gdLst/>
            <a:ahLst/>
            <a:cxnLst/>
            <a:rect l="l" t="t" r="r" b="b"/>
            <a:pathLst>
              <a:path w="3688079" h="2241550">
                <a:moveTo>
                  <a:pt x="0" y="0"/>
                </a:moveTo>
                <a:lnTo>
                  <a:pt x="3688016" y="0"/>
                </a:lnTo>
                <a:lnTo>
                  <a:pt x="3688016" y="2241336"/>
                </a:lnTo>
                <a:lnTo>
                  <a:pt x="0" y="22413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3C67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45671" y="7528138"/>
            <a:ext cx="14547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Carlito"/>
                <a:cs typeface="Carlito"/>
              </a:rPr>
              <a:t>Istio</a:t>
            </a:r>
            <a:r>
              <a:rPr sz="2950" spc="-8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Pilot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1381" y="5932185"/>
            <a:ext cx="504866" cy="504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313640" y="4225181"/>
            <a:ext cx="1022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arlito"/>
                <a:cs typeface="Carlito"/>
              </a:rPr>
              <a:t>Time</a:t>
            </a:r>
            <a:r>
              <a:rPr sz="2300" spc="-5" dirty="0">
                <a:latin typeface="Carlito"/>
                <a:cs typeface="Carlito"/>
              </a:rPr>
              <a:t>o</a:t>
            </a:r>
            <a:r>
              <a:rPr sz="2300" dirty="0">
                <a:latin typeface="Carlito"/>
                <a:cs typeface="Carlito"/>
              </a:rPr>
              <a:t>ut</a:t>
            </a:r>
            <a:endParaRPr sz="23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89438" y="5993661"/>
            <a:ext cx="24517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X seconds</a:t>
            </a:r>
            <a:r>
              <a:rPr sz="2950" spc="-65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delay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478474" y="6173707"/>
            <a:ext cx="3678554" cy="789940"/>
            <a:chOff x="8478474" y="6173707"/>
            <a:chExt cx="3678554" cy="789940"/>
          </a:xfrm>
        </p:grpSpPr>
        <p:sp>
          <p:nvSpPr>
            <p:cNvPr id="16" name="object 16"/>
            <p:cNvSpPr/>
            <p:nvPr/>
          </p:nvSpPr>
          <p:spPr>
            <a:xfrm>
              <a:off x="8483710" y="6178942"/>
              <a:ext cx="3667760" cy="779145"/>
            </a:xfrm>
            <a:custGeom>
              <a:avLst/>
              <a:gdLst/>
              <a:ahLst/>
              <a:cxnLst/>
              <a:rect l="l" t="t" r="r" b="b"/>
              <a:pathLst>
                <a:path w="3667759" h="779145">
                  <a:moveTo>
                    <a:pt x="3472889" y="0"/>
                  </a:moveTo>
                  <a:lnTo>
                    <a:pt x="3472889" y="97368"/>
                  </a:lnTo>
                  <a:lnTo>
                    <a:pt x="340795" y="97368"/>
                  </a:lnTo>
                  <a:lnTo>
                    <a:pt x="294552" y="100479"/>
                  </a:lnTo>
                  <a:lnTo>
                    <a:pt x="250199" y="109542"/>
                  </a:lnTo>
                  <a:lnTo>
                    <a:pt x="208143" y="124150"/>
                  </a:lnTo>
                  <a:lnTo>
                    <a:pt x="168790" y="143897"/>
                  </a:lnTo>
                  <a:lnTo>
                    <a:pt x="132546" y="168378"/>
                  </a:lnTo>
                  <a:lnTo>
                    <a:pt x="99817" y="197186"/>
                  </a:lnTo>
                  <a:lnTo>
                    <a:pt x="71009" y="229915"/>
                  </a:lnTo>
                  <a:lnTo>
                    <a:pt x="46529" y="266159"/>
                  </a:lnTo>
                  <a:lnTo>
                    <a:pt x="26781" y="305512"/>
                  </a:lnTo>
                  <a:lnTo>
                    <a:pt x="12173" y="347568"/>
                  </a:lnTo>
                  <a:lnTo>
                    <a:pt x="3111" y="391921"/>
                  </a:lnTo>
                  <a:lnTo>
                    <a:pt x="0" y="438164"/>
                  </a:lnTo>
                  <a:lnTo>
                    <a:pt x="0" y="778950"/>
                  </a:lnTo>
                  <a:lnTo>
                    <a:pt x="194747" y="778950"/>
                  </a:lnTo>
                  <a:lnTo>
                    <a:pt x="194747" y="438164"/>
                  </a:lnTo>
                  <a:lnTo>
                    <a:pt x="202193" y="391998"/>
                  </a:lnTo>
                  <a:lnTo>
                    <a:pt x="222927" y="351903"/>
                  </a:lnTo>
                  <a:lnTo>
                    <a:pt x="254543" y="320286"/>
                  </a:lnTo>
                  <a:lnTo>
                    <a:pt x="294634" y="299552"/>
                  </a:lnTo>
                  <a:lnTo>
                    <a:pt x="340795" y="292106"/>
                  </a:lnTo>
                  <a:lnTo>
                    <a:pt x="3472889" y="292106"/>
                  </a:lnTo>
                  <a:lnTo>
                    <a:pt x="3472889" y="389475"/>
                  </a:lnTo>
                  <a:lnTo>
                    <a:pt x="3667647" y="194737"/>
                  </a:lnTo>
                  <a:lnTo>
                    <a:pt x="3472889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83710" y="6178942"/>
              <a:ext cx="3667760" cy="779145"/>
            </a:xfrm>
            <a:custGeom>
              <a:avLst/>
              <a:gdLst/>
              <a:ahLst/>
              <a:cxnLst/>
              <a:rect l="l" t="t" r="r" b="b"/>
              <a:pathLst>
                <a:path w="3667759" h="779145">
                  <a:moveTo>
                    <a:pt x="0" y="778953"/>
                  </a:moveTo>
                  <a:lnTo>
                    <a:pt x="0" y="438160"/>
                  </a:lnTo>
                  <a:lnTo>
                    <a:pt x="3111" y="391917"/>
                  </a:lnTo>
                  <a:lnTo>
                    <a:pt x="12173" y="347564"/>
                  </a:lnTo>
                  <a:lnTo>
                    <a:pt x="26781" y="305509"/>
                  </a:lnTo>
                  <a:lnTo>
                    <a:pt x="46528" y="266156"/>
                  </a:lnTo>
                  <a:lnTo>
                    <a:pt x="71008" y="229912"/>
                  </a:lnTo>
                  <a:lnTo>
                    <a:pt x="99815" y="197184"/>
                  </a:lnTo>
                  <a:lnTo>
                    <a:pt x="132544" y="168376"/>
                  </a:lnTo>
                  <a:lnTo>
                    <a:pt x="168788" y="143896"/>
                  </a:lnTo>
                  <a:lnTo>
                    <a:pt x="208140" y="124149"/>
                  </a:lnTo>
                  <a:lnTo>
                    <a:pt x="250196" y="109541"/>
                  </a:lnTo>
                  <a:lnTo>
                    <a:pt x="294549" y="100479"/>
                  </a:lnTo>
                  <a:lnTo>
                    <a:pt x="340792" y="97368"/>
                  </a:lnTo>
                  <a:lnTo>
                    <a:pt x="3472901" y="97369"/>
                  </a:lnTo>
                  <a:lnTo>
                    <a:pt x="3472901" y="0"/>
                  </a:lnTo>
                  <a:lnTo>
                    <a:pt x="3667635" y="194738"/>
                  </a:lnTo>
                  <a:lnTo>
                    <a:pt x="3472901" y="389477"/>
                  </a:lnTo>
                  <a:lnTo>
                    <a:pt x="3472901" y="292107"/>
                  </a:lnTo>
                  <a:lnTo>
                    <a:pt x="340792" y="292107"/>
                  </a:lnTo>
                  <a:lnTo>
                    <a:pt x="294628" y="299553"/>
                  </a:lnTo>
                  <a:lnTo>
                    <a:pt x="254534" y="320287"/>
                  </a:lnTo>
                  <a:lnTo>
                    <a:pt x="222918" y="351904"/>
                  </a:lnTo>
                  <a:lnTo>
                    <a:pt x="202183" y="391997"/>
                  </a:lnTo>
                  <a:lnTo>
                    <a:pt x="194737" y="438161"/>
                  </a:lnTo>
                  <a:lnTo>
                    <a:pt x="194737" y="778953"/>
                  </a:lnTo>
                  <a:lnTo>
                    <a:pt x="0" y="778953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230431" y="5741124"/>
            <a:ext cx="21939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Fault</a:t>
            </a:r>
            <a:r>
              <a:rPr sz="2950" spc="-200" dirty="0">
                <a:latin typeface="Carlito"/>
                <a:cs typeface="Carlito"/>
              </a:rPr>
              <a:t> </a:t>
            </a:r>
            <a:r>
              <a:rPr sz="2950" dirty="0">
                <a:latin typeface="Carlito"/>
                <a:cs typeface="Carlito"/>
              </a:rPr>
              <a:t>Injection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457138" y="1008881"/>
            <a:ext cx="14655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0" spc="5" dirty="0">
                <a:solidFill>
                  <a:srgbClr val="000000"/>
                </a:solidFill>
                <a:latin typeface="Carlito"/>
                <a:cs typeface="Carlito"/>
              </a:rPr>
              <a:t>504</a:t>
            </a:r>
            <a:r>
              <a:rPr sz="2950" b="0" spc="-6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950" b="0" spc="5" dirty="0">
                <a:solidFill>
                  <a:srgbClr val="000000"/>
                </a:solidFill>
                <a:latin typeface="Carlito"/>
                <a:cs typeface="Carlito"/>
              </a:rPr>
              <a:t>error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4170" y="6649294"/>
            <a:ext cx="2301625" cy="230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09475" y="5890733"/>
            <a:ext cx="21564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Administrator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71305" y="7173823"/>
            <a:ext cx="1644650" cy="906144"/>
            <a:chOff x="3871305" y="7173823"/>
            <a:chExt cx="1644650" cy="906144"/>
          </a:xfrm>
        </p:grpSpPr>
        <p:sp>
          <p:nvSpPr>
            <p:cNvPr id="23" name="object 23"/>
            <p:cNvSpPr/>
            <p:nvPr/>
          </p:nvSpPr>
          <p:spPr>
            <a:xfrm>
              <a:off x="3876541" y="7179058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4">
                  <a:moveTo>
                    <a:pt x="1186058" y="0"/>
                  </a:moveTo>
                  <a:lnTo>
                    <a:pt x="1186058" y="223846"/>
                  </a:lnTo>
                  <a:lnTo>
                    <a:pt x="0" y="223846"/>
                  </a:lnTo>
                  <a:lnTo>
                    <a:pt x="0" y="671550"/>
                  </a:lnTo>
                  <a:lnTo>
                    <a:pt x="1186058" y="671550"/>
                  </a:lnTo>
                  <a:lnTo>
                    <a:pt x="1186058" y="895407"/>
                  </a:lnTo>
                  <a:lnTo>
                    <a:pt x="1633761" y="447703"/>
                  </a:lnTo>
                  <a:lnTo>
                    <a:pt x="1186058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76541" y="7179058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4">
                  <a:moveTo>
                    <a:pt x="0" y="223851"/>
                  </a:moveTo>
                  <a:lnTo>
                    <a:pt x="1186053" y="223851"/>
                  </a:lnTo>
                  <a:lnTo>
                    <a:pt x="1186053" y="0"/>
                  </a:lnTo>
                  <a:lnTo>
                    <a:pt x="1633762" y="447702"/>
                  </a:lnTo>
                  <a:lnTo>
                    <a:pt x="1186053" y="895408"/>
                  </a:lnTo>
                  <a:lnTo>
                    <a:pt x="1186053" y="671554"/>
                  </a:lnTo>
                  <a:lnTo>
                    <a:pt x="0" y="671554"/>
                  </a:lnTo>
                  <a:lnTo>
                    <a:pt x="0" y="22385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580541" y="6543885"/>
            <a:ext cx="22758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Set Route</a:t>
            </a:r>
            <a:r>
              <a:rPr sz="2950" spc="-65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Rule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340631" y="1549966"/>
            <a:ext cx="1741805" cy="577215"/>
            <a:chOff x="10340631" y="1549966"/>
            <a:chExt cx="1741805" cy="577215"/>
          </a:xfrm>
        </p:grpSpPr>
        <p:sp>
          <p:nvSpPr>
            <p:cNvPr id="27" name="object 27"/>
            <p:cNvSpPr/>
            <p:nvPr/>
          </p:nvSpPr>
          <p:spPr>
            <a:xfrm>
              <a:off x="10345852" y="1555198"/>
              <a:ext cx="1731010" cy="567055"/>
            </a:xfrm>
            <a:custGeom>
              <a:avLst/>
              <a:gdLst/>
              <a:ahLst/>
              <a:cxnLst/>
              <a:rect l="l" t="t" r="r" b="b"/>
              <a:pathLst>
                <a:path w="1731009" h="567055">
                  <a:moveTo>
                    <a:pt x="283352" y="0"/>
                  </a:moveTo>
                  <a:lnTo>
                    <a:pt x="0" y="283352"/>
                  </a:lnTo>
                  <a:lnTo>
                    <a:pt x="283352" y="566705"/>
                  </a:lnTo>
                  <a:lnTo>
                    <a:pt x="283352" y="425034"/>
                  </a:lnTo>
                  <a:lnTo>
                    <a:pt x="1730743" y="425034"/>
                  </a:lnTo>
                  <a:lnTo>
                    <a:pt x="1730743" y="141681"/>
                  </a:lnTo>
                  <a:lnTo>
                    <a:pt x="283352" y="141681"/>
                  </a:lnTo>
                  <a:lnTo>
                    <a:pt x="283352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45867" y="1555201"/>
              <a:ext cx="1731010" cy="567055"/>
            </a:xfrm>
            <a:custGeom>
              <a:avLst/>
              <a:gdLst/>
              <a:ahLst/>
              <a:cxnLst/>
              <a:rect l="l" t="t" r="r" b="b"/>
              <a:pathLst>
                <a:path w="1731009" h="567055">
                  <a:moveTo>
                    <a:pt x="1730728" y="425026"/>
                  </a:moveTo>
                  <a:lnTo>
                    <a:pt x="283356" y="425026"/>
                  </a:lnTo>
                  <a:lnTo>
                    <a:pt x="283356" y="566701"/>
                  </a:lnTo>
                  <a:lnTo>
                    <a:pt x="0" y="283351"/>
                  </a:lnTo>
                  <a:lnTo>
                    <a:pt x="283356" y="0"/>
                  </a:lnTo>
                  <a:lnTo>
                    <a:pt x="283356" y="141675"/>
                  </a:lnTo>
                  <a:lnTo>
                    <a:pt x="1730728" y="141675"/>
                  </a:lnTo>
                  <a:lnTo>
                    <a:pt x="1730728" y="425026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89332" y="2185715"/>
            <a:ext cx="8547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arlito"/>
                <a:cs typeface="Carlito"/>
              </a:rPr>
              <a:t>MS-A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403854" y="2184594"/>
            <a:ext cx="9467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En</a:t>
            </a:r>
            <a:r>
              <a:rPr sz="2950" dirty="0">
                <a:latin typeface="Carlito"/>
                <a:cs typeface="Carlito"/>
              </a:rPr>
              <a:t>voy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281166" y="1935020"/>
            <a:ext cx="3468370" cy="922019"/>
            <a:chOff x="13281166" y="1935020"/>
            <a:chExt cx="3468370" cy="922019"/>
          </a:xfrm>
        </p:grpSpPr>
        <p:sp>
          <p:nvSpPr>
            <p:cNvPr id="32" name="object 32"/>
            <p:cNvSpPr/>
            <p:nvPr/>
          </p:nvSpPr>
          <p:spPr>
            <a:xfrm>
              <a:off x="13286401" y="1956066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5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7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3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8" y="68152"/>
                  </a:lnTo>
                  <a:lnTo>
                    <a:pt x="312964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09" y="8072"/>
                  </a:lnTo>
                  <a:lnTo>
                    <a:pt x="515577" y="2049"/>
                  </a:lnTo>
                  <a:lnTo>
                    <a:pt x="570522" y="0"/>
                  </a:lnTo>
                  <a:lnTo>
                    <a:pt x="625467" y="2049"/>
                  </a:lnTo>
                  <a:lnTo>
                    <a:pt x="678934" y="8072"/>
                  </a:lnTo>
                  <a:lnTo>
                    <a:pt x="730685" y="17882"/>
                  </a:lnTo>
                  <a:lnTo>
                    <a:pt x="780480" y="31290"/>
                  </a:lnTo>
                  <a:lnTo>
                    <a:pt x="828080" y="48109"/>
                  </a:lnTo>
                  <a:lnTo>
                    <a:pt x="873246" y="68152"/>
                  </a:lnTo>
                  <a:lnTo>
                    <a:pt x="915739" y="91230"/>
                  </a:lnTo>
                  <a:lnTo>
                    <a:pt x="955319" y="117156"/>
                  </a:lnTo>
                  <a:lnTo>
                    <a:pt x="991749" y="145743"/>
                  </a:lnTo>
                  <a:lnTo>
                    <a:pt x="1024787" y="176803"/>
                  </a:lnTo>
                  <a:lnTo>
                    <a:pt x="1054197" y="210148"/>
                  </a:lnTo>
                  <a:lnTo>
                    <a:pt x="1079738" y="245590"/>
                  </a:lnTo>
                  <a:lnTo>
                    <a:pt x="1101171" y="282943"/>
                  </a:lnTo>
                  <a:lnTo>
                    <a:pt x="1118257" y="322018"/>
                  </a:lnTo>
                  <a:lnTo>
                    <a:pt x="1130758" y="362628"/>
                  </a:lnTo>
                  <a:lnTo>
                    <a:pt x="1138433" y="404585"/>
                  </a:lnTo>
                  <a:lnTo>
                    <a:pt x="1141045" y="447702"/>
                  </a:lnTo>
                  <a:lnTo>
                    <a:pt x="1138433" y="490819"/>
                  </a:lnTo>
                  <a:lnTo>
                    <a:pt x="1130758" y="532776"/>
                  </a:lnTo>
                  <a:lnTo>
                    <a:pt x="1118257" y="573386"/>
                  </a:lnTo>
                  <a:lnTo>
                    <a:pt x="1101171" y="612461"/>
                  </a:lnTo>
                  <a:lnTo>
                    <a:pt x="1079738" y="649814"/>
                  </a:lnTo>
                  <a:lnTo>
                    <a:pt x="1054197" y="685257"/>
                  </a:lnTo>
                  <a:lnTo>
                    <a:pt x="1024787" y="718603"/>
                  </a:lnTo>
                  <a:lnTo>
                    <a:pt x="991749" y="749663"/>
                  </a:lnTo>
                  <a:lnTo>
                    <a:pt x="955319" y="778250"/>
                  </a:lnTo>
                  <a:lnTo>
                    <a:pt x="915739" y="804176"/>
                  </a:lnTo>
                  <a:lnTo>
                    <a:pt x="873246" y="827255"/>
                  </a:lnTo>
                  <a:lnTo>
                    <a:pt x="828080" y="847298"/>
                  </a:lnTo>
                  <a:lnTo>
                    <a:pt x="780480" y="864117"/>
                  </a:lnTo>
                  <a:lnTo>
                    <a:pt x="730685" y="877525"/>
                  </a:lnTo>
                  <a:lnTo>
                    <a:pt x="678934" y="887335"/>
                  </a:lnTo>
                  <a:lnTo>
                    <a:pt x="625467" y="893358"/>
                  </a:lnTo>
                  <a:lnTo>
                    <a:pt x="570522" y="895408"/>
                  </a:lnTo>
                  <a:lnTo>
                    <a:pt x="515577" y="893358"/>
                  </a:lnTo>
                  <a:lnTo>
                    <a:pt x="462109" y="887335"/>
                  </a:lnTo>
                  <a:lnTo>
                    <a:pt x="410359" y="877525"/>
                  </a:lnTo>
                  <a:lnTo>
                    <a:pt x="360564" y="864117"/>
                  </a:lnTo>
                  <a:lnTo>
                    <a:pt x="312964" y="847298"/>
                  </a:lnTo>
                  <a:lnTo>
                    <a:pt x="267798" y="827255"/>
                  </a:lnTo>
                  <a:lnTo>
                    <a:pt x="225306" y="804176"/>
                  </a:lnTo>
                  <a:lnTo>
                    <a:pt x="185725" y="778250"/>
                  </a:lnTo>
                  <a:lnTo>
                    <a:pt x="149296" y="749663"/>
                  </a:lnTo>
                  <a:lnTo>
                    <a:pt x="116257" y="718603"/>
                  </a:lnTo>
                  <a:lnTo>
                    <a:pt x="86848" y="685257"/>
                  </a:lnTo>
                  <a:lnTo>
                    <a:pt x="61307" y="649814"/>
                  </a:lnTo>
                  <a:lnTo>
                    <a:pt x="39874" y="612461"/>
                  </a:lnTo>
                  <a:lnTo>
                    <a:pt x="22787" y="573386"/>
                  </a:lnTo>
                  <a:lnTo>
                    <a:pt x="10287" y="532776"/>
                  </a:lnTo>
                  <a:lnTo>
                    <a:pt x="2611" y="490819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603084" y="1940255"/>
              <a:ext cx="1141095" cy="895985"/>
            </a:xfrm>
            <a:custGeom>
              <a:avLst/>
              <a:gdLst/>
              <a:ahLst/>
              <a:cxnLst/>
              <a:rect l="l" t="t" r="r" b="b"/>
              <a:pathLst>
                <a:path w="1141094" h="895985">
                  <a:moveTo>
                    <a:pt x="0" y="447702"/>
                  </a:moveTo>
                  <a:lnTo>
                    <a:pt x="2611" y="404585"/>
                  </a:lnTo>
                  <a:lnTo>
                    <a:pt x="10287" y="362628"/>
                  </a:lnTo>
                  <a:lnTo>
                    <a:pt x="22787" y="322018"/>
                  </a:lnTo>
                  <a:lnTo>
                    <a:pt x="39874" y="282943"/>
                  </a:lnTo>
                  <a:lnTo>
                    <a:pt x="61307" y="245590"/>
                  </a:lnTo>
                  <a:lnTo>
                    <a:pt x="86848" y="210148"/>
                  </a:lnTo>
                  <a:lnTo>
                    <a:pt x="116257" y="176803"/>
                  </a:lnTo>
                  <a:lnTo>
                    <a:pt x="149296" y="145743"/>
                  </a:lnTo>
                  <a:lnTo>
                    <a:pt x="185725" y="117156"/>
                  </a:lnTo>
                  <a:lnTo>
                    <a:pt x="225306" y="91230"/>
                  </a:lnTo>
                  <a:lnTo>
                    <a:pt x="267798" y="68151"/>
                  </a:lnTo>
                  <a:lnTo>
                    <a:pt x="312964" y="48109"/>
                  </a:lnTo>
                  <a:lnTo>
                    <a:pt x="360564" y="31290"/>
                  </a:lnTo>
                  <a:lnTo>
                    <a:pt x="410359" y="17882"/>
                  </a:lnTo>
                  <a:lnTo>
                    <a:pt x="462109" y="8072"/>
                  </a:lnTo>
                  <a:lnTo>
                    <a:pt x="515577" y="2049"/>
                  </a:lnTo>
                  <a:lnTo>
                    <a:pt x="570522" y="0"/>
                  </a:lnTo>
                  <a:lnTo>
                    <a:pt x="625467" y="2049"/>
                  </a:lnTo>
                  <a:lnTo>
                    <a:pt x="678935" y="8072"/>
                  </a:lnTo>
                  <a:lnTo>
                    <a:pt x="730686" y="17882"/>
                  </a:lnTo>
                  <a:lnTo>
                    <a:pt x="780481" y="31290"/>
                  </a:lnTo>
                  <a:lnTo>
                    <a:pt x="828081" y="48109"/>
                  </a:lnTo>
                  <a:lnTo>
                    <a:pt x="873247" y="68151"/>
                  </a:lnTo>
                  <a:lnTo>
                    <a:pt x="915739" y="91230"/>
                  </a:lnTo>
                  <a:lnTo>
                    <a:pt x="955320" y="117156"/>
                  </a:lnTo>
                  <a:lnTo>
                    <a:pt x="991749" y="145743"/>
                  </a:lnTo>
                  <a:lnTo>
                    <a:pt x="1024788" y="176803"/>
                  </a:lnTo>
                  <a:lnTo>
                    <a:pt x="1054197" y="210148"/>
                  </a:lnTo>
                  <a:lnTo>
                    <a:pt x="1079738" y="245590"/>
                  </a:lnTo>
                  <a:lnTo>
                    <a:pt x="1101171" y="282943"/>
                  </a:lnTo>
                  <a:lnTo>
                    <a:pt x="1118258" y="322018"/>
                  </a:lnTo>
                  <a:lnTo>
                    <a:pt x="1130758" y="362628"/>
                  </a:lnTo>
                  <a:lnTo>
                    <a:pt x="1138434" y="404585"/>
                  </a:lnTo>
                  <a:lnTo>
                    <a:pt x="1141046" y="447702"/>
                  </a:lnTo>
                  <a:lnTo>
                    <a:pt x="1138434" y="490818"/>
                  </a:lnTo>
                  <a:lnTo>
                    <a:pt x="1130758" y="532776"/>
                  </a:lnTo>
                  <a:lnTo>
                    <a:pt x="1118258" y="573386"/>
                  </a:lnTo>
                  <a:lnTo>
                    <a:pt x="1101171" y="612461"/>
                  </a:lnTo>
                  <a:lnTo>
                    <a:pt x="1079738" y="649814"/>
                  </a:lnTo>
                  <a:lnTo>
                    <a:pt x="1054197" y="685257"/>
                  </a:lnTo>
                  <a:lnTo>
                    <a:pt x="1024788" y="718602"/>
                  </a:lnTo>
                  <a:lnTo>
                    <a:pt x="991749" y="749662"/>
                  </a:lnTo>
                  <a:lnTo>
                    <a:pt x="955320" y="778250"/>
                  </a:lnTo>
                  <a:lnTo>
                    <a:pt x="915739" y="804176"/>
                  </a:lnTo>
                  <a:lnTo>
                    <a:pt x="873247" y="827255"/>
                  </a:lnTo>
                  <a:lnTo>
                    <a:pt x="828081" y="847297"/>
                  </a:lnTo>
                  <a:lnTo>
                    <a:pt x="780481" y="864117"/>
                  </a:lnTo>
                  <a:lnTo>
                    <a:pt x="730686" y="877525"/>
                  </a:lnTo>
                  <a:lnTo>
                    <a:pt x="678935" y="887335"/>
                  </a:lnTo>
                  <a:lnTo>
                    <a:pt x="625467" y="893358"/>
                  </a:lnTo>
                  <a:lnTo>
                    <a:pt x="570522" y="895408"/>
                  </a:lnTo>
                  <a:lnTo>
                    <a:pt x="515577" y="893358"/>
                  </a:lnTo>
                  <a:lnTo>
                    <a:pt x="462109" y="887335"/>
                  </a:lnTo>
                  <a:lnTo>
                    <a:pt x="410359" y="877525"/>
                  </a:lnTo>
                  <a:lnTo>
                    <a:pt x="360564" y="864117"/>
                  </a:lnTo>
                  <a:lnTo>
                    <a:pt x="312964" y="847297"/>
                  </a:lnTo>
                  <a:lnTo>
                    <a:pt x="267798" y="827255"/>
                  </a:lnTo>
                  <a:lnTo>
                    <a:pt x="225306" y="804176"/>
                  </a:lnTo>
                  <a:lnTo>
                    <a:pt x="185725" y="778250"/>
                  </a:lnTo>
                  <a:lnTo>
                    <a:pt x="149296" y="749662"/>
                  </a:lnTo>
                  <a:lnTo>
                    <a:pt x="116257" y="718602"/>
                  </a:lnTo>
                  <a:lnTo>
                    <a:pt x="86848" y="685257"/>
                  </a:lnTo>
                  <a:lnTo>
                    <a:pt x="61307" y="649814"/>
                  </a:lnTo>
                  <a:lnTo>
                    <a:pt x="39874" y="612461"/>
                  </a:lnTo>
                  <a:lnTo>
                    <a:pt x="22787" y="573386"/>
                  </a:lnTo>
                  <a:lnTo>
                    <a:pt x="10287" y="532776"/>
                  </a:lnTo>
                  <a:lnTo>
                    <a:pt x="2611" y="490818"/>
                  </a:lnTo>
                  <a:lnTo>
                    <a:pt x="0" y="447702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523326" y="2403780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150" y="0"/>
                  </a:lnTo>
                </a:path>
              </a:pathLst>
            </a:custGeom>
            <a:ln w="6853">
              <a:solidFill>
                <a:srgbClr val="5488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502384" y="2372378"/>
              <a:ext cx="1032510" cy="62865"/>
            </a:xfrm>
            <a:custGeom>
              <a:avLst/>
              <a:gdLst/>
              <a:ahLst/>
              <a:cxnLst/>
              <a:rect l="l" t="t" r="r" b="b"/>
              <a:pathLst>
                <a:path w="1032509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14"/>
                  </a:lnTo>
                  <a:lnTo>
                    <a:pt x="62826" y="0"/>
                  </a:lnTo>
                  <a:close/>
                </a:path>
                <a:path w="1032509" h="62864">
                  <a:moveTo>
                    <a:pt x="1032116" y="31407"/>
                  </a:moveTo>
                  <a:lnTo>
                    <a:pt x="969289" y="0"/>
                  </a:lnTo>
                  <a:lnTo>
                    <a:pt x="969289" y="62814"/>
                  </a:lnTo>
                  <a:lnTo>
                    <a:pt x="1032116" y="31407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213734" y="6649294"/>
            <a:ext cx="3688079" cy="2241550"/>
          </a:xfrm>
          <a:prstGeom prst="rect">
            <a:avLst/>
          </a:prstGeom>
          <a:ln w="10470">
            <a:solidFill>
              <a:srgbClr val="3C67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  <a:tabLst>
                <a:tab pos="2587625" algn="l"/>
              </a:tabLst>
            </a:pPr>
            <a:r>
              <a:rPr sz="2950" spc="5" dirty="0">
                <a:latin typeface="Carlito"/>
                <a:cs typeface="Carlito"/>
              </a:rPr>
              <a:t>Envoy	MS-B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286401" y="7489342"/>
            <a:ext cx="1141095" cy="895985"/>
          </a:xfrm>
          <a:custGeom>
            <a:avLst/>
            <a:gdLst/>
            <a:ahLst/>
            <a:cxnLst/>
            <a:rect l="l" t="t" r="r" b="b"/>
            <a:pathLst>
              <a:path w="1141094" h="895984">
                <a:moveTo>
                  <a:pt x="0" y="447702"/>
                </a:moveTo>
                <a:lnTo>
                  <a:pt x="2611" y="404585"/>
                </a:lnTo>
                <a:lnTo>
                  <a:pt x="10287" y="362628"/>
                </a:lnTo>
                <a:lnTo>
                  <a:pt x="22787" y="322018"/>
                </a:lnTo>
                <a:lnTo>
                  <a:pt x="39874" y="282943"/>
                </a:lnTo>
                <a:lnTo>
                  <a:pt x="61307" y="245590"/>
                </a:lnTo>
                <a:lnTo>
                  <a:pt x="86848" y="210147"/>
                </a:lnTo>
                <a:lnTo>
                  <a:pt x="116257" y="176802"/>
                </a:lnTo>
                <a:lnTo>
                  <a:pt x="149296" y="145743"/>
                </a:lnTo>
                <a:lnTo>
                  <a:pt x="185725" y="117156"/>
                </a:lnTo>
                <a:lnTo>
                  <a:pt x="225306" y="91230"/>
                </a:lnTo>
                <a:lnTo>
                  <a:pt x="267798" y="68151"/>
                </a:lnTo>
                <a:lnTo>
                  <a:pt x="312964" y="48109"/>
                </a:lnTo>
                <a:lnTo>
                  <a:pt x="360564" y="31290"/>
                </a:lnTo>
                <a:lnTo>
                  <a:pt x="410359" y="17882"/>
                </a:lnTo>
                <a:lnTo>
                  <a:pt x="462109" y="8072"/>
                </a:lnTo>
                <a:lnTo>
                  <a:pt x="515577" y="2049"/>
                </a:lnTo>
                <a:lnTo>
                  <a:pt x="570522" y="0"/>
                </a:lnTo>
                <a:lnTo>
                  <a:pt x="625467" y="2049"/>
                </a:lnTo>
                <a:lnTo>
                  <a:pt x="678934" y="8072"/>
                </a:lnTo>
                <a:lnTo>
                  <a:pt x="730685" y="17882"/>
                </a:lnTo>
                <a:lnTo>
                  <a:pt x="780480" y="31290"/>
                </a:lnTo>
                <a:lnTo>
                  <a:pt x="828080" y="48109"/>
                </a:lnTo>
                <a:lnTo>
                  <a:pt x="873246" y="68151"/>
                </a:lnTo>
                <a:lnTo>
                  <a:pt x="915739" y="91230"/>
                </a:lnTo>
                <a:lnTo>
                  <a:pt x="955319" y="117156"/>
                </a:lnTo>
                <a:lnTo>
                  <a:pt x="991749" y="145743"/>
                </a:lnTo>
                <a:lnTo>
                  <a:pt x="1024787" y="176802"/>
                </a:lnTo>
                <a:lnTo>
                  <a:pt x="1054197" y="210147"/>
                </a:lnTo>
                <a:lnTo>
                  <a:pt x="1079738" y="245590"/>
                </a:lnTo>
                <a:lnTo>
                  <a:pt x="1101171" y="282943"/>
                </a:lnTo>
                <a:lnTo>
                  <a:pt x="1118257" y="322018"/>
                </a:lnTo>
                <a:lnTo>
                  <a:pt x="1130758" y="362628"/>
                </a:lnTo>
                <a:lnTo>
                  <a:pt x="1138433" y="404585"/>
                </a:lnTo>
                <a:lnTo>
                  <a:pt x="1141045" y="447702"/>
                </a:lnTo>
                <a:lnTo>
                  <a:pt x="1138433" y="490819"/>
                </a:lnTo>
                <a:lnTo>
                  <a:pt x="1130758" y="532776"/>
                </a:lnTo>
                <a:lnTo>
                  <a:pt x="1118257" y="573386"/>
                </a:lnTo>
                <a:lnTo>
                  <a:pt x="1101171" y="612462"/>
                </a:lnTo>
                <a:lnTo>
                  <a:pt x="1079738" y="649814"/>
                </a:lnTo>
                <a:lnTo>
                  <a:pt x="1054197" y="685257"/>
                </a:lnTo>
                <a:lnTo>
                  <a:pt x="1024787" y="718603"/>
                </a:lnTo>
                <a:lnTo>
                  <a:pt x="991749" y="749663"/>
                </a:lnTo>
                <a:lnTo>
                  <a:pt x="955319" y="778250"/>
                </a:lnTo>
                <a:lnTo>
                  <a:pt x="915739" y="804177"/>
                </a:lnTo>
                <a:lnTo>
                  <a:pt x="873246" y="827255"/>
                </a:lnTo>
                <a:lnTo>
                  <a:pt x="828080" y="847298"/>
                </a:lnTo>
                <a:lnTo>
                  <a:pt x="780480" y="864117"/>
                </a:lnTo>
                <a:lnTo>
                  <a:pt x="730685" y="877525"/>
                </a:lnTo>
                <a:lnTo>
                  <a:pt x="678934" y="887335"/>
                </a:lnTo>
                <a:lnTo>
                  <a:pt x="625467" y="893358"/>
                </a:lnTo>
                <a:lnTo>
                  <a:pt x="570522" y="895408"/>
                </a:lnTo>
                <a:lnTo>
                  <a:pt x="515577" y="893358"/>
                </a:lnTo>
                <a:lnTo>
                  <a:pt x="462109" y="887335"/>
                </a:lnTo>
                <a:lnTo>
                  <a:pt x="410359" y="877525"/>
                </a:lnTo>
                <a:lnTo>
                  <a:pt x="360564" y="864117"/>
                </a:lnTo>
                <a:lnTo>
                  <a:pt x="312964" y="847298"/>
                </a:lnTo>
                <a:lnTo>
                  <a:pt x="267798" y="827255"/>
                </a:lnTo>
                <a:lnTo>
                  <a:pt x="225306" y="804177"/>
                </a:lnTo>
                <a:lnTo>
                  <a:pt x="185725" y="778250"/>
                </a:lnTo>
                <a:lnTo>
                  <a:pt x="149296" y="749663"/>
                </a:lnTo>
                <a:lnTo>
                  <a:pt x="116257" y="718603"/>
                </a:lnTo>
                <a:lnTo>
                  <a:pt x="86848" y="685257"/>
                </a:lnTo>
                <a:lnTo>
                  <a:pt x="61307" y="649814"/>
                </a:lnTo>
                <a:lnTo>
                  <a:pt x="39874" y="612462"/>
                </a:lnTo>
                <a:lnTo>
                  <a:pt x="22787" y="573386"/>
                </a:lnTo>
                <a:lnTo>
                  <a:pt x="10287" y="532776"/>
                </a:lnTo>
                <a:lnTo>
                  <a:pt x="2611" y="490819"/>
                </a:lnTo>
                <a:lnTo>
                  <a:pt x="0" y="447702"/>
                </a:lnTo>
                <a:close/>
              </a:path>
            </a:pathLst>
          </a:custGeom>
          <a:ln w="10470">
            <a:solidFill>
              <a:srgbClr val="3C67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603084" y="7473531"/>
            <a:ext cx="1141095" cy="895985"/>
          </a:xfrm>
          <a:custGeom>
            <a:avLst/>
            <a:gdLst/>
            <a:ahLst/>
            <a:cxnLst/>
            <a:rect l="l" t="t" r="r" b="b"/>
            <a:pathLst>
              <a:path w="1141094" h="895984">
                <a:moveTo>
                  <a:pt x="0" y="447702"/>
                </a:moveTo>
                <a:lnTo>
                  <a:pt x="2611" y="404585"/>
                </a:lnTo>
                <a:lnTo>
                  <a:pt x="10287" y="362628"/>
                </a:lnTo>
                <a:lnTo>
                  <a:pt x="22787" y="322018"/>
                </a:lnTo>
                <a:lnTo>
                  <a:pt x="39874" y="282943"/>
                </a:lnTo>
                <a:lnTo>
                  <a:pt x="61307" y="245590"/>
                </a:lnTo>
                <a:lnTo>
                  <a:pt x="86848" y="210148"/>
                </a:lnTo>
                <a:lnTo>
                  <a:pt x="116257" y="176802"/>
                </a:lnTo>
                <a:lnTo>
                  <a:pt x="149296" y="145743"/>
                </a:lnTo>
                <a:lnTo>
                  <a:pt x="185725" y="117156"/>
                </a:lnTo>
                <a:lnTo>
                  <a:pt x="225306" y="91230"/>
                </a:lnTo>
                <a:lnTo>
                  <a:pt x="267798" y="68151"/>
                </a:lnTo>
                <a:lnTo>
                  <a:pt x="312964" y="48109"/>
                </a:lnTo>
                <a:lnTo>
                  <a:pt x="360564" y="31290"/>
                </a:lnTo>
                <a:lnTo>
                  <a:pt x="410359" y="17882"/>
                </a:lnTo>
                <a:lnTo>
                  <a:pt x="462109" y="8072"/>
                </a:lnTo>
                <a:lnTo>
                  <a:pt x="515577" y="2049"/>
                </a:lnTo>
                <a:lnTo>
                  <a:pt x="570522" y="0"/>
                </a:lnTo>
                <a:lnTo>
                  <a:pt x="625467" y="2049"/>
                </a:lnTo>
                <a:lnTo>
                  <a:pt x="678935" y="8072"/>
                </a:lnTo>
                <a:lnTo>
                  <a:pt x="730686" y="17882"/>
                </a:lnTo>
                <a:lnTo>
                  <a:pt x="780481" y="31290"/>
                </a:lnTo>
                <a:lnTo>
                  <a:pt x="828081" y="48109"/>
                </a:lnTo>
                <a:lnTo>
                  <a:pt x="873247" y="68151"/>
                </a:lnTo>
                <a:lnTo>
                  <a:pt x="915739" y="91230"/>
                </a:lnTo>
                <a:lnTo>
                  <a:pt x="955320" y="117156"/>
                </a:lnTo>
                <a:lnTo>
                  <a:pt x="991749" y="145743"/>
                </a:lnTo>
                <a:lnTo>
                  <a:pt x="1024788" y="176802"/>
                </a:lnTo>
                <a:lnTo>
                  <a:pt x="1054197" y="210148"/>
                </a:lnTo>
                <a:lnTo>
                  <a:pt x="1079738" y="245590"/>
                </a:lnTo>
                <a:lnTo>
                  <a:pt x="1101171" y="282943"/>
                </a:lnTo>
                <a:lnTo>
                  <a:pt x="1118258" y="322018"/>
                </a:lnTo>
                <a:lnTo>
                  <a:pt x="1130758" y="362628"/>
                </a:lnTo>
                <a:lnTo>
                  <a:pt x="1138434" y="404585"/>
                </a:lnTo>
                <a:lnTo>
                  <a:pt x="1141046" y="447702"/>
                </a:lnTo>
                <a:lnTo>
                  <a:pt x="1138434" y="490819"/>
                </a:lnTo>
                <a:lnTo>
                  <a:pt x="1130758" y="532776"/>
                </a:lnTo>
                <a:lnTo>
                  <a:pt x="1118258" y="573386"/>
                </a:lnTo>
                <a:lnTo>
                  <a:pt x="1101171" y="612462"/>
                </a:lnTo>
                <a:lnTo>
                  <a:pt x="1079738" y="649815"/>
                </a:lnTo>
                <a:lnTo>
                  <a:pt x="1054197" y="685258"/>
                </a:lnTo>
                <a:lnTo>
                  <a:pt x="1024788" y="718603"/>
                </a:lnTo>
                <a:lnTo>
                  <a:pt x="991749" y="749663"/>
                </a:lnTo>
                <a:lnTo>
                  <a:pt x="955320" y="778250"/>
                </a:lnTo>
                <a:lnTo>
                  <a:pt x="915739" y="804177"/>
                </a:lnTo>
                <a:lnTo>
                  <a:pt x="873247" y="827255"/>
                </a:lnTo>
                <a:lnTo>
                  <a:pt x="828081" y="847298"/>
                </a:lnTo>
                <a:lnTo>
                  <a:pt x="780481" y="864117"/>
                </a:lnTo>
                <a:lnTo>
                  <a:pt x="730686" y="877525"/>
                </a:lnTo>
                <a:lnTo>
                  <a:pt x="678935" y="887335"/>
                </a:lnTo>
                <a:lnTo>
                  <a:pt x="625467" y="893358"/>
                </a:lnTo>
                <a:lnTo>
                  <a:pt x="570522" y="895408"/>
                </a:lnTo>
                <a:lnTo>
                  <a:pt x="515577" y="893358"/>
                </a:lnTo>
                <a:lnTo>
                  <a:pt x="462109" y="887335"/>
                </a:lnTo>
                <a:lnTo>
                  <a:pt x="410359" y="877525"/>
                </a:lnTo>
                <a:lnTo>
                  <a:pt x="360564" y="864117"/>
                </a:lnTo>
                <a:lnTo>
                  <a:pt x="312964" y="847298"/>
                </a:lnTo>
                <a:lnTo>
                  <a:pt x="267798" y="827255"/>
                </a:lnTo>
                <a:lnTo>
                  <a:pt x="225306" y="804177"/>
                </a:lnTo>
                <a:lnTo>
                  <a:pt x="185725" y="778250"/>
                </a:lnTo>
                <a:lnTo>
                  <a:pt x="149296" y="749663"/>
                </a:lnTo>
                <a:lnTo>
                  <a:pt x="116257" y="718603"/>
                </a:lnTo>
                <a:lnTo>
                  <a:pt x="86848" y="685258"/>
                </a:lnTo>
                <a:lnTo>
                  <a:pt x="61307" y="649815"/>
                </a:lnTo>
                <a:lnTo>
                  <a:pt x="39874" y="612462"/>
                </a:lnTo>
                <a:lnTo>
                  <a:pt x="22787" y="573386"/>
                </a:lnTo>
                <a:lnTo>
                  <a:pt x="10287" y="532776"/>
                </a:lnTo>
                <a:lnTo>
                  <a:pt x="2611" y="490819"/>
                </a:lnTo>
                <a:lnTo>
                  <a:pt x="0" y="447702"/>
                </a:lnTo>
                <a:close/>
              </a:path>
            </a:pathLst>
          </a:custGeom>
          <a:ln w="10470">
            <a:solidFill>
              <a:srgbClr val="3C67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14502386" y="7905633"/>
            <a:ext cx="1032510" cy="62865"/>
            <a:chOff x="14502386" y="7905633"/>
            <a:chExt cx="1032510" cy="62865"/>
          </a:xfrm>
        </p:grpSpPr>
        <p:sp>
          <p:nvSpPr>
            <p:cNvPr id="40" name="object 40"/>
            <p:cNvSpPr/>
            <p:nvPr/>
          </p:nvSpPr>
          <p:spPr>
            <a:xfrm>
              <a:off x="14523326" y="7937046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150" y="0"/>
                  </a:lnTo>
                </a:path>
              </a:pathLst>
            </a:custGeom>
            <a:ln w="6853">
              <a:solidFill>
                <a:srgbClr val="5488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502385" y="7905641"/>
              <a:ext cx="1032510" cy="62865"/>
            </a:xfrm>
            <a:custGeom>
              <a:avLst/>
              <a:gdLst/>
              <a:ahLst/>
              <a:cxnLst/>
              <a:rect l="l" t="t" r="r" b="b"/>
              <a:pathLst>
                <a:path w="1032509" h="62865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1032509" h="62865">
                  <a:moveTo>
                    <a:pt x="1032116" y="31407"/>
                  </a:moveTo>
                  <a:lnTo>
                    <a:pt x="969289" y="0"/>
                  </a:lnTo>
                  <a:lnTo>
                    <a:pt x="969289" y="62826"/>
                  </a:lnTo>
                  <a:lnTo>
                    <a:pt x="1032116" y="31407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921421" y="1437076"/>
            <a:ext cx="3688079" cy="2241550"/>
          </a:xfrm>
          <a:prstGeom prst="rect">
            <a:avLst/>
          </a:prstGeom>
          <a:ln w="10470">
            <a:solidFill>
              <a:srgbClr val="3C67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880744">
              <a:lnSpc>
                <a:spcPct val="100000"/>
              </a:lnSpc>
              <a:spcBef>
                <a:spcPts val="2650"/>
              </a:spcBef>
            </a:pPr>
            <a:r>
              <a:rPr sz="2950" dirty="0">
                <a:latin typeface="Carlito"/>
                <a:cs typeface="Carlito"/>
              </a:rPr>
              <a:t>Istio</a:t>
            </a:r>
            <a:r>
              <a:rPr sz="2950" spc="-1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Ingress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14378" y="2192688"/>
            <a:ext cx="16783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arlito"/>
                <a:cs typeface="Carlito"/>
              </a:rPr>
              <a:t>N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requests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55072" y="1891900"/>
            <a:ext cx="1757988" cy="1757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93155" y="1195262"/>
            <a:ext cx="163448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User</a:t>
            </a:r>
            <a:r>
              <a:rPr sz="2950" spc="-65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Input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25600" y="1733037"/>
            <a:ext cx="16783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arlito"/>
                <a:cs typeface="Carlito"/>
              </a:rPr>
              <a:t>N</a:t>
            </a:r>
            <a:r>
              <a:rPr sz="2950" spc="-70" dirty="0">
                <a:latin typeface="Carlito"/>
                <a:cs typeface="Carlito"/>
              </a:rPr>
              <a:t> </a:t>
            </a:r>
            <a:r>
              <a:rPr sz="2950" spc="5" dirty="0">
                <a:latin typeface="Carlito"/>
                <a:cs typeface="Carlito"/>
              </a:rPr>
              <a:t>requests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382284" y="2468877"/>
            <a:ext cx="1644650" cy="906144"/>
            <a:chOff x="3382284" y="2468877"/>
            <a:chExt cx="1644650" cy="906144"/>
          </a:xfrm>
        </p:grpSpPr>
        <p:sp>
          <p:nvSpPr>
            <p:cNvPr id="48" name="object 48"/>
            <p:cNvSpPr/>
            <p:nvPr/>
          </p:nvSpPr>
          <p:spPr>
            <a:xfrm>
              <a:off x="3387519" y="2474113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1186058" y="0"/>
                  </a:moveTo>
                  <a:lnTo>
                    <a:pt x="1186058" y="223846"/>
                  </a:lnTo>
                  <a:lnTo>
                    <a:pt x="0" y="223846"/>
                  </a:lnTo>
                  <a:lnTo>
                    <a:pt x="0" y="671550"/>
                  </a:lnTo>
                  <a:lnTo>
                    <a:pt x="1186058" y="671550"/>
                  </a:lnTo>
                  <a:lnTo>
                    <a:pt x="1186058" y="895407"/>
                  </a:lnTo>
                  <a:lnTo>
                    <a:pt x="1633761" y="447703"/>
                  </a:lnTo>
                  <a:lnTo>
                    <a:pt x="1186058" y="0"/>
                  </a:lnTo>
                  <a:close/>
                </a:path>
              </a:pathLst>
            </a:custGeom>
            <a:solidFill>
              <a:srgbClr val="5488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87519" y="2474113"/>
              <a:ext cx="1633855" cy="895985"/>
            </a:xfrm>
            <a:custGeom>
              <a:avLst/>
              <a:gdLst/>
              <a:ahLst/>
              <a:cxnLst/>
              <a:rect l="l" t="t" r="r" b="b"/>
              <a:pathLst>
                <a:path w="1633854" h="895985">
                  <a:moveTo>
                    <a:pt x="0" y="223851"/>
                  </a:moveTo>
                  <a:lnTo>
                    <a:pt x="1186053" y="223851"/>
                  </a:lnTo>
                  <a:lnTo>
                    <a:pt x="1186053" y="0"/>
                  </a:lnTo>
                  <a:lnTo>
                    <a:pt x="1633762" y="447702"/>
                  </a:lnTo>
                  <a:lnTo>
                    <a:pt x="1186053" y="895408"/>
                  </a:lnTo>
                  <a:lnTo>
                    <a:pt x="1186053" y="671554"/>
                  </a:lnTo>
                  <a:lnTo>
                    <a:pt x="0" y="671554"/>
                  </a:lnTo>
                  <a:lnTo>
                    <a:pt x="0" y="223851"/>
                  </a:lnTo>
                  <a:close/>
                </a:path>
              </a:pathLst>
            </a:custGeom>
            <a:ln w="10470">
              <a:solidFill>
                <a:srgbClr val="3C67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1829" y="388469"/>
            <a:ext cx="10800715" cy="2543810"/>
          </a:xfrm>
          <a:custGeom>
            <a:avLst/>
            <a:gdLst/>
            <a:ahLst/>
            <a:cxnLst/>
            <a:rect l="l" t="t" r="r" b="b"/>
            <a:pathLst>
              <a:path w="10800715" h="2543810">
                <a:moveTo>
                  <a:pt x="10800694" y="0"/>
                </a:moveTo>
                <a:lnTo>
                  <a:pt x="0" y="0"/>
                </a:lnTo>
                <a:lnTo>
                  <a:pt x="0" y="2543378"/>
                </a:lnTo>
                <a:lnTo>
                  <a:pt x="10800694" y="2543378"/>
                </a:lnTo>
                <a:lnTo>
                  <a:pt x="10800694" y="0"/>
                </a:lnTo>
                <a:close/>
              </a:path>
            </a:pathLst>
          </a:custGeom>
          <a:solidFill>
            <a:srgbClr val="2A4A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0167" y="1270506"/>
            <a:ext cx="72097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05915" algn="l"/>
                <a:tab pos="2199005" algn="l"/>
                <a:tab pos="2700020" algn="l"/>
                <a:tab pos="5028565" algn="l"/>
                <a:tab pos="6859270" algn="l"/>
              </a:tabLst>
            </a:pPr>
            <a:r>
              <a:rPr sz="4950" b="0" spc="-95" dirty="0">
                <a:latin typeface="Arial"/>
                <a:cs typeface="Arial"/>
              </a:rPr>
              <a:t>What	</a:t>
            </a:r>
            <a:r>
              <a:rPr sz="4950" b="0" spc="-145" dirty="0">
                <a:latin typeface="Arial"/>
                <a:cs typeface="Arial"/>
              </a:rPr>
              <a:t>is	</a:t>
            </a:r>
            <a:r>
              <a:rPr sz="4950" b="0" spc="-190" dirty="0">
                <a:latin typeface="Arial"/>
                <a:cs typeface="Arial"/>
              </a:rPr>
              <a:t>a	</a:t>
            </a:r>
            <a:r>
              <a:rPr sz="4950" b="0" spc="-85" dirty="0">
                <a:latin typeface="Arial"/>
                <a:cs typeface="Arial"/>
              </a:rPr>
              <a:t>‘Service	</a:t>
            </a:r>
            <a:r>
              <a:rPr sz="4950" b="0" spc="-35" dirty="0">
                <a:latin typeface="Arial"/>
                <a:cs typeface="Arial"/>
              </a:rPr>
              <a:t>Mesh’	</a:t>
            </a:r>
            <a:r>
              <a:rPr sz="4950" b="0" spc="-100" dirty="0">
                <a:latin typeface="Arial"/>
                <a:cs typeface="Arial"/>
              </a:rPr>
              <a:t>?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43169" y="0"/>
            <a:ext cx="11061065" cy="11316970"/>
            <a:chOff x="9043169" y="0"/>
            <a:chExt cx="11061065" cy="11316970"/>
          </a:xfrm>
        </p:grpSpPr>
        <p:sp>
          <p:nvSpPr>
            <p:cNvPr id="5" name="object 5"/>
            <p:cNvSpPr/>
            <p:nvPr/>
          </p:nvSpPr>
          <p:spPr>
            <a:xfrm>
              <a:off x="10402531" y="0"/>
              <a:ext cx="9701568" cy="11308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51022" y="0"/>
              <a:ext cx="3968115" cy="11290300"/>
            </a:xfrm>
            <a:custGeom>
              <a:avLst/>
              <a:gdLst/>
              <a:ahLst/>
              <a:cxnLst/>
              <a:rect l="l" t="t" r="r" b="b"/>
              <a:pathLst>
                <a:path w="3968115" h="11290300">
                  <a:moveTo>
                    <a:pt x="2702231" y="0"/>
                  </a:moveTo>
                  <a:lnTo>
                    <a:pt x="1265846" y="0"/>
                  </a:lnTo>
                  <a:lnTo>
                    <a:pt x="0" y="11290087"/>
                  </a:lnTo>
                  <a:lnTo>
                    <a:pt x="3968057" y="11290087"/>
                  </a:lnTo>
                  <a:lnTo>
                    <a:pt x="2702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51022" y="0"/>
              <a:ext cx="3968115" cy="11290300"/>
            </a:xfrm>
            <a:custGeom>
              <a:avLst/>
              <a:gdLst/>
              <a:ahLst/>
              <a:cxnLst/>
              <a:rect l="l" t="t" r="r" b="b"/>
              <a:pathLst>
                <a:path w="3968115" h="11290300">
                  <a:moveTo>
                    <a:pt x="0" y="11290079"/>
                  </a:moveTo>
                  <a:lnTo>
                    <a:pt x="1265846" y="0"/>
                  </a:lnTo>
                  <a:lnTo>
                    <a:pt x="2702203" y="0"/>
                  </a:lnTo>
                  <a:lnTo>
                    <a:pt x="3968050" y="11290079"/>
                  </a:lnTo>
                  <a:lnTo>
                    <a:pt x="0" y="11290079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0093" y="3469592"/>
            <a:ext cx="7860665" cy="76504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5" dirty="0">
                <a:latin typeface="Carlito"/>
                <a:cs typeface="Carlito"/>
              </a:rPr>
              <a:t>A network for </a:t>
            </a:r>
            <a:r>
              <a:rPr sz="4600" dirty="0">
                <a:latin typeface="Carlito"/>
                <a:cs typeface="Carlito"/>
              </a:rPr>
              <a:t>services, </a:t>
            </a:r>
            <a:r>
              <a:rPr sz="4600" spc="5" dirty="0">
                <a:latin typeface="Carlito"/>
                <a:cs typeface="Carlito"/>
              </a:rPr>
              <a:t>not</a:t>
            </a:r>
            <a:r>
              <a:rPr sz="4600" spc="-55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bytes</a:t>
            </a:r>
            <a:endParaRPr sz="4600">
              <a:latin typeface="Carlito"/>
              <a:cs typeface="Carlito"/>
            </a:endParaRPr>
          </a:p>
          <a:p>
            <a:pPr marL="1007110" indent="-754380">
              <a:lnSpc>
                <a:spcPct val="100000"/>
              </a:lnSpc>
              <a:spcBef>
                <a:spcPts val="4375"/>
              </a:spcBef>
              <a:buFont typeface="Arial"/>
              <a:buChar char="●"/>
              <a:tabLst>
                <a:tab pos="1007110" algn="l"/>
                <a:tab pos="1007744" algn="l"/>
              </a:tabLst>
            </a:pPr>
            <a:r>
              <a:rPr sz="4600" spc="5" dirty="0">
                <a:solidFill>
                  <a:srgbClr val="999999"/>
                </a:solidFill>
                <a:latin typeface="Carlito"/>
                <a:cs typeface="Carlito"/>
              </a:rPr>
              <a:t>Resiliency </a:t>
            </a:r>
            <a:r>
              <a:rPr sz="4600" spc="10" dirty="0">
                <a:solidFill>
                  <a:srgbClr val="999999"/>
                </a:solidFill>
                <a:latin typeface="Carlito"/>
                <a:cs typeface="Carlito"/>
              </a:rPr>
              <a:t>&amp;</a:t>
            </a:r>
            <a:r>
              <a:rPr sz="4600" spc="-15" dirty="0">
                <a:solidFill>
                  <a:srgbClr val="999999"/>
                </a:solidFill>
                <a:latin typeface="Carlito"/>
                <a:cs typeface="Carlito"/>
              </a:rPr>
              <a:t> </a:t>
            </a:r>
            <a:r>
              <a:rPr sz="4600" spc="5" dirty="0">
                <a:solidFill>
                  <a:srgbClr val="999999"/>
                </a:solidFill>
                <a:latin typeface="Carlito"/>
                <a:cs typeface="Carlito"/>
              </a:rPr>
              <a:t>Eﬃciency</a:t>
            </a:r>
            <a:endParaRPr sz="4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00">
              <a:latin typeface="Carlito"/>
              <a:cs typeface="Carlito"/>
            </a:endParaRPr>
          </a:p>
          <a:p>
            <a:pPr marL="1007110" indent="-754380">
              <a:lnSpc>
                <a:spcPct val="100000"/>
              </a:lnSpc>
              <a:buClr>
                <a:srgbClr val="999999"/>
              </a:buClr>
              <a:buFont typeface="Carlito"/>
              <a:buChar char="●"/>
              <a:tabLst>
                <a:tab pos="1007110" algn="l"/>
                <a:tab pos="1007744" algn="l"/>
              </a:tabLst>
            </a:pPr>
            <a:r>
              <a:rPr sz="5900" b="1" spc="10" dirty="0">
                <a:latin typeface="Carlito"/>
                <a:cs typeface="Carlito"/>
              </a:rPr>
              <a:t>Traﬃc</a:t>
            </a:r>
            <a:r>
              <a:rPr sz="5900" b="1" dirty="0">
                <a:latin typeface="Carlito"/>
                <a:cs typeface="Carlito"/>
              </a:rPr>
              <a:t> </a:t>
            </a:r>
            <a:r>
              <a:rPr sz="5900" b="1" spc="10" dirty="0">
                <a:latin typeface="Carlito"/>
                <a:cs typeface="Carlito"/>
              </a:rPr>
              <a:t>Control</a:t>
            </a:r>
            <a:endParaRPr sz="5900">
              <a:latin typeface="Carlito"/>
              <a:cs typeface="Carlito"/>
            </a:endParaRPr>
          </a:p>
          <a:p>
            <a:pPr marL="1007110" indent="-754380">
              <a:lnSpc>
                <a:spcPct val="100000"/>
              </a:lnSpc>
              <a:spcBef>
                <a:spcPts val="5290"/>
              </a:spcBef>
              <a:buClr>
                <a:srgbClr val="999999"/>
              </a:buClr>
              <a:buFont typeface="Carlito"/>
              <a:buChar char="●"/>
              <a:tabLst>
                <a:tab pos="1007110" algn="l"/>
                <a:tab pos="1007744" algn="l"/>
              </a:tabLst>
            </a:pPr>
            <a:r>
              <a:rPr sz="5900" b="1" spc="5" dirty="0">
                <a:latin typeface="Carlito"/>
                <a:cs typeface="Carlito"/>
              </a:rPr>
              <a:t>Visibility</a:t>
            </a:r>
            <a:endParaRPr sz="5900">
              <a:latin typeface="Carlito"/>
              <a:cs typeface="Carlito"/>
            </a:endParaRPr>
          </a:p>
          <a:p>
            <a:pPr marL="1007110" indent="-754380">
              <a:lnSpc>
                <a:spcPct val="100000"/>
              </a:lnSpc>
              <a:spcBef>
                <a:spcPts val="4525"/>
              </a:spcBef>
              <a:buFont typeface="Arial"/>
              <a:buChar char="●"/>
              <a:tabLst>
                <a:tab pos="1007110" algn="l"/>
                <a:tab pos="1007744" algn="l"/>
              </a:tabLst>
            </a:pPr>
            <a:r>
              <a:rPr sz="4600" spc="5" dirty="0">
                <a:solidFill>
                  <a:srgbClr val="999999"/>
                </a:solidFill>
                <a:latin typeface="Carlito"/>
                <a:cs typeface="Carlito"/>
              </a:rPr>
              <a:t>Security</a:t>
            </a:r>
            <a:endParaRPr sz="4600">
              <a:latin typeface="Carlito"/>
              <a:cs typeface="Carlito"/>
            </a:endParaRPr>
          </a:p>
          <a:p>
            <a:pPr marL="1007110" indent="-754380">
              <a:lnSpc>
                <a:spcPct val="100000"/>
              </a:lnSpc>
              <a:spcBef>
                <a:spcPts val="4455"/>
              </a:spcBef>
              <a:buFont typeface="Arial"/>
              <a:buChar char="●"/>
              <a:tabLst>
                <a:tab pos="1007110" algn="l"/>
                <a:tab pos="1007744" algn="l"/>
              </a:tabLst>
            </a:pPr>
            <a:r>
              <a:rPr sz="4600" spc="5" dirty="0">
                <a:solidFill>
                  <a:srgbClr val="999999"/>
                </a:solidFill>
                <a:latin typeface="Carlito"/>
                <a:cs typeface="Carlito"/>
              </a:rPr>
              <a:t>Policy</a:t>
            </a:r>
            <a:r>
              <a:rPr sz="4600" spc="-5" dirty="0">
                <a:solidFill>
                  <a:srgbClr val="999999"/>
                </a:solidFill>
                <a:latin typeface="Carlito"/>
                <a:cs typeface="Carlito"/>
              </a:rPr>
              <a:t> </a:t>
            </a:r>
            <a:r>
              <a:rPr sz="4600" spc="5" dirty="0">
                <a:solidFill>
                  <a:srgbClr val="999999"/>
                </a:solidFill>
                <a:latin typeface="Carlito"/>
                <a:cs typeface="Carlito"/>
              </a:rPr>
              <a:t>Enforcement</a:t>
            </a:r>
            <a:endParaRPr sz="4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5059" y="10788636"/>
            <a:ext cx="3767612" cy="39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3344" y="10810437"/>
            <a:ext cx="1097652" cy="36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239" y="2586800"/>
            <a:ext cx="9579610" cy="7475220"/>
          </a:xfrm>
          <a:custGeom>
            <a:avLst/>
            <a:gdLst/>
            <a:ahLst/>
            <a:cxnLst/>
            <a:rect l="l" t="t" r="r" b="b"/>
            <a:pathLst>
              <a:path w="9579610" h="7475220">
                <a:moveTo>
                  <a:pt x="9579548" y="0"/>
                </a:moveTo>
                <a:lnTo>
                  <a:pt x="0" y="0"/>
                </a:lnTo>
                <a:lnTo>
                  <a:pt x="0" y="7474903"/>
                </a:lnTo>
                <a:lnTo>
                  <a:pt x="9579548" y="7474903"/>
                </a:lnTo>
                <a:lnTo>
                  <a:pt x="9579548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8208" y="2689207"/>
            <a:ext cx="8794115" cy="70313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53110" indent="-753110">
              <a:lnSpc>
                <a:spcPct val="100000"/>
              </a:lnSpc>
              <a:spcBef>
                <a:spcPts val="130"/>
              </a:spcBef>
              <a:buChar char="•"/>
              <a:tabLst>
                <a:tab pos="753110" algn="l"/>
                <a:tab pos="753745" algn="l"/>
                <a:tab pos="1461770" algn="l"/>
                <a:tab pos="1933575" algn="l"/>
                <a:tab pos="3586479" algn="l"/>
                <a:tab pos="5475605" algn="l"/>
                <a:tab pos="7836534" algn="l"/>
              </a:tabLst>
            </a:pPr>
            <a:r>
              <a:rPr sz="3350" spc="925" dirty="0">
                <a:latin typeface="Arial"/>
                <a:cs typeface="Arial"/>
              </a:rPr>
              <a:t>//	</a:t>
            </a:r>
            <a:r>
              <a:rPr sz="3350" spc="-380" dirty="0">
                <a:latin typeface="Arial"/>
                <a:cs typeface="Arial"/>
              </a:rPr>
              <a:t>A	</a:t>
            </a:r>
            <a:r>
              <a:rPr sz="3350" spc="245" dirty="0">
                <a:latin typeface="Arial"/>
                <a:cs typeface="Arial"/>
              </a:rPr>
              <a:t>simple	</a:t>
            </a:r>
            <a:r>
              <a:rPr sz="3350" spc="685" dirty="0">
                <a:latin typeface="Arial"/>
                <a:cs typeface="Arial"/>
              </a:rPr>
              <a:t>traffic	</a:t>
            </a:r>
            <a:r>
              <a:rPr sz="3350" spc="595" dirty="0">
                <a:latin typeface="Arial"/>
                <a:cs typeface="Arial"/>
              </a:rPr>
              <a:t>splitting	</a:t>
            </a:r>
            <a:r>
              <a:rPr sz="3350" spc="459" dirty="0">
                <a:latin typeface="Arial"/>
                <a:cs typeface="Arial"/>
              </a:rPr>
              <a:t>rule</a:t>
            </a:r>
            <a:endParaRPr sz="3350">
              <a:latin typeface="Arial"/>
              <a:cs typeface="Arial"/>
            </a:endParaRPr>
          </a:p>
          <a:p>
            <a:pPr marL="742950" marR="961390" indent="-743585">
              <a:lnSpc>
                <a:spcPts val="3229"/>
              </a:lnSpc>
              <a:spcBef>
                <a:spcPts val="770"/>
              </a:spcBef>
              <a:buFont typeface="Arial"/>
              <a:buChar char="•"/>
              <a:tabLst>
                <a:tab pos="753110" algn="l"/>
                <a:tab pos="753745" algn="l"/>
              </a:tabLst>
            </a:pPr>
            <a:r>
              <a:rPr sz="3350" b="1" spc="290" dirty="0">
                <a:latin typeface="Arial"/>
                <a:cs typeface="Arial"/>
              </a:rPr>
              <a:t>destination</a:t>
            </a:r>
            <a:r>
              <a:rPr sz="3350" spc="290" dirty="0">
                <a:latin typeface="Arial"/>
                <a:cs typeface="Arial"/>
              </a:rPr>
              <a:t>:  </a:t>
            </a:r>
            <a:r>
              <a:rPr sz="3350" spc="355" dirty="0">
                <a:latin typeface="Arial"/>
                <a:cs typeface="Arial"/>
              </a:rPr>
              <a:t>serviceB.example.cluster.local</a:t>
            </a:r>
            <a:endParaRPr sz="3350">
              <a:latin typeface="Arial"/>
              <a:cs typeface="Arial"/>
            </a:endParaRPr>
          </a:p>
          <a:p>
            <a:pPr marL="753110" marR="5917565" indent="-753110">
              <a:lnSpc>
                <a:spcPts val="3310"/>
              </a:lnSpc>
              <a:spcBef>
                <a:spcPts val="735"/>
              </a:spcBef>
              <a:buFont typeface="Arial"/>
              <a:buChar char="•"/>
              <a:tabLst>
                <a:tab pos="753110" algn="l"/>
                <a:tab pos="753745" algn="l"/>
              </a:tabLst>
            </a:pPr>
            <a:r>
              <a:rPr sz="3350" b="1" spc="55" dirty="0">
                <a:latin typeface="Arial"/>
                <a:cs typeface="Arial"/>
              </a:rPr>
              <a:t>match</a:t>
            </a:r>
            <a:r>
              <a:rPr sz="3350" spc="55" dirty="0">
                <a:latin typeface="Arial"/>
                <a:cs typeface="Arial"/>
              </a:rPr>
              <a:t>:  </a:t>
            </a:r>
            <a:r>
              <a:rPr sz="3350" spc="285" dirty="0">
                <a:latin typeface="Arial"/>
                <a:cs typeface="Arial"/>
              </a:rPr>
              <a:t>source:</a:t>
            </a:r>
            <a:endParaRPr sz="3350">
              <a:latin typeface="Arial"/>
              <a:cs typeface="Arial"/>
            </a:endParaRPr>
          </a:p>
          <a:p>
            <a:pPr marL="742950">
              <a:lnSpc>
                <a:spcPts val="2820"/>
              </a:lnSpc>
            </a:pPr>
            <a:r>
              <a:rPr sz="3350" spc="355" dirty="0">
                <a:latin typeface="Arial"/>
                <a:cs typeface="Arial"/>
              </a:rPr>
              <a:t>serviceA.example.cluster.local</a:t>
            </a:r>
            <a:endParaRPr sz="3350">
              <a:latin typeface="Arial"/>
              <a:cs typeface="Arial"/>
            </a:endParaRPr>
          </a:p>
          <a:p>
            <a:pPr marL="742950">
              <a:lnSpc>
                <a:spcPts val="3254"/>
              </a:lnSpc>
            </a:pPr>
            <a:r>
              <a:rPr sz="3350" b="1" spc="305" dirty="0">
                <a:latin typeface="Arial"/>
                <a:cs typeface="Arial"/>
              </a:rPr>
              <a:t>route</a:t>
            </a:r>
            <a:r>
              <a:rPr sz="3350" spc="305" dirty="0">
                <a:latin typeface="Arial"/>
                <a:cs typeface="Arial"/>
              </a:rPr>
              <a:t>:</a:t>
            </a:r>
            <a:endParaRPr sz="3350">
              <a:latin typeface="Arial"/>
              <a:cs typeface="Arial"/>
            </a:endParaRPr>
          </a:p>
          <a:p>
            <a:pPr marL="742950">
              <a:lnSpc>
                <a:spcPts val="3254"/>
              </a:lnSpc>
              <a:tabLst>
                <a:tab pos="1215390" algn="l"/>
              </a:tabLst>
            </a:pPr>
            <a:r>
              <a:rPr sz="3350" spc="740" dirty="0">
                <a:latin typeface="Arial"/>
                <a:cs typeface="Arial"/>
              </a:rPr>
              <a:t>-	</a:t>
            </a:r>
            <a:r>
              <a:rPr sz="3350" spc="405" dirty="0">
                <a:latin typeface="Arial"/>
                <a:cs typeface="Arial"/>
              </a:rPr>
              <a:t>tags:</a:t>
            </a:r>
            <a:endParaRPr sz="3350">
              <a:latin typeface="Arial"/>
              <a:cs typeface="Arial"/>
            </a:endParaRPr>
          </a:p>
          <a:p>
            <a:pPr marL="1687195">
              <a:lnSpc>
                <a:spcPts val="3620"/>
              </a:lnSpc>
              <a:tabLst>
                <a:tab pos="3811904" algn="l"/>
              </a:tabLst>
            </a:pPr>
            <a:r>
              <a:rPr sz="3350" spc="390" dirty="0">
                <a:latin typeface="Arial"/>
                <a:cs typeface="Arial"/>
              </a:rPr>
              <a:t>version:	</a:t>
            </a:r>
            <a:r>
              <a:rPr sz="3350" spc="275" dirty="0">
                <a:latin typeface="Arial"/>
                <a:cs typeface="Arial"/>
              </a:rPr>
              <a:t>v1.5</a:t>
            </a:r>
            <a:endParaRPr sz="3350">
              <a:latin typeface="Arial"/>
              <a:cs typeface="Arial"/>
            </a:endParaRPr>
          </a:p>
          <a:p>
            <a:pPr marL="1697355" indent="-1697989">
              <a:lnSpc>
                <a:spcPct val="100000"/>
              </a:lnSpc>
              <a:spcBef>
                <a:spcPts val="5"/>
              </a:spcBef>
              <a:buChar char="•"/>
              <a:tabLst>
                <a:tab pos="1697355" algn="l"/>
                <a:tab pos="1697989" algn="l"/>
                <a:tab pos="2877820" algn="l"/>
              </a:tabLst>
            </a:pPr>
            <a:r>
              <a:rPr sz="3350" spc="275" dirty="0">
                <a:latin typeface="Arial"/>
                <a:cs typeface="Arial"/>
              </a:rPr>
              <a:t>env:	</a:t>
            </a:r>
            <a:r>
              <a:rPr sz="3350" spc="235" dirty="0">
                <a:latin typeface="Arial"/>
                <a:cs typeface="Arial"/>
              </a:rPr>
              <a:t>us-prod</a:t>
            </a:r>
            <a:endParaRPr sz="3350">
              <a:latin typeface="Arial"/>
              <a:cs typeface="Arial"/>
            </a:endParaRPr>
          </a:p>
          <a:p>
            <a:pPr marL="1225550" indent="-1226185">
              <a:lnSpc>
                <a:spcPct val="100000"/>
              </a:lnSpc>
              <a:spcBef>
                <a:spcPts val="100"/>
              </a:spcBef>
              <a:buChar char="•"/>
              <a:tabLst>
                <a:tab pos="1225550" algn="l"/>
                <a:tab pos="1226185" algn="l"/>
                <a:tab pos="3114040" algn="l"/>
              </a:tabLst>
            </a:pPr>
            <a:r>
              <a:rPr sz="3350" spc="340" dirty="0">
                <a:latin typeface="Arial"/>
                <a:cs typeface="Arial"/>
              </a:rPr>
              <a:t>weight:	</a:t>
            </a:r>
            <a:r>
              <a:rPr sz="3350" spc="-5" dirty="0">
                <a:latin typeface="Arial"/>
                <a:cs typeface="Arial"/>
              </a:rPr>
              <a:t>99</a:t>
            </a:r>
            <a:endParaRPr sz="3350">
              <a:latin typeface="Arial"/>
              <a:cs typeface="Arial"/>
            </a:endParaRPr>
          </a:p>
          <a:p>
            <a:pPr marL="753110" indent="-753110">
              <a:lnSpc>
                <a:spcPts val="3625"/>
              </a:lnSpc>
              <a:spcBef>
                <a:spcPts val="20"/>
              </a:spcBef>
              <a:buSzPct val="92537"/>
              <a:buChar char="•"/>
              <a:tabLst>
                <a:tab pos="753110" algn="l"/>
                <a:tab pos="753745" algn="l"/>
                <a:tab pos="1225550" algn="l"/>
              </a:tabLst>
            </a:pPr>
            <a:r>
              <a:rPr sz="3350" spc="740" dirty="0">
                <a:latin typeface="Arial"/>
                <a:cs typeface="Arial"/>
              </a:rPr>
              <a:t>-	</a:t>
            </a:r>
            <a:r>
              <a:rPr sz="3350" spc="405" dirty="0">
                <a:latin typeface="Arial"/>
                <a:cs typeface="Arial"/>
              </a:rPr>
              <a:t>tags:</a:t>
            </a:r>
            <a:endParaRPr sz="3350">
              <a:latin typeface="Arial"/>
              <a:cs typeface="Arial"/>
            </a:endParaRPr>
          </a:p>
          <a:p>
            <a:pPr marL="1687195">
              <a:lnSpc>
                <a:spcPts val="3625"/>
              </a:lnSpc>
              <a:tabLst>
                <a:tab pos="3811904" algn="l"/>
              </a:tabLst>
            </a:pPr>
            <a:r>
              <a:rPr sz="3350" spc="390" dirty="0">
                <a:latin typeface="Arial"/>
                <a:cs typeface="Arial"/>
              </a:rPr>
              <a:t>version:	</a:t>
            </a:r>
            <a:r>
              <a:rPr sz="3350" spc="290" dirty="0">
                <a:latin typeface="Arial"/>
                <a:cs typeface="Arial"/>
              </a:rPr>
              <a:t>v2.0-alpha</a:t>
            </a:r>
            <a:endParaRPr sz="3350">
              <a:latin typeface="Arial"/>
              <a:cs typeface="Arial"/>
            </a:endParaRPr>
          </a:p>
          <a:p>
            <a:pPr marL="1697355" indent="-1697989">
              <a:lnSpc>
                <a:spcPct val="100000"/>
              </a:lnSpc>
              <a:spcBef>
                <a:spcPts val="10"/>
              </a:spcBef>
              <a:buSzPct val="92537"/>
              <a:buChar char="•"/>
              <a:tabLst>
                <a:tab pos="1697355" algn="l"/>
                <a:tab pos="1697989" algn="l"/>
                <a:tab pos="2877820" algn="l"/>
              </a:tabLst>
            </a:pPr>
            <a:r>
              <a:rPr sz="3350" spc="275" dirty="0">
                <a:latin typeface="Arial"/>
                <a:cs typeface="Arial"/>
              </a:rPr>
              <a:t>env:	</a:t>
            </a:r>
            <a:r>
              <a:rPr sz="3350" spc="310" dirty="0">
                <a:latin typeface="Arial"/>
                <a:cs typeface="Arial"/>
              </a:rPr>
              <a:t>us-staging</a:t>
            </a:r>
            <a:endParaRPr sz="3350">
              <a:latin typeface="Arial"/>
              <a:cs typeface="Arial"/>
            </a:endParaRPr>
          </a:p>
          <a:p>
            <a:pPr marL="1225550" indent="-1226185">
              <a:lnSpc>
                <a:spcPct val="100000"/>
              </a:lnSpc>
              <a:spcBef>
                <a:spcPts val="100"/>
              </a:spcBef>
              <a:buSzPct val="92537"/>
              <a:buChar char="•"/>
              <a:tabLst>
                <a:tab pos="1225550" algn="l"/>
                <a:tab pos="1226185" algn="l"/>
                <a:tab pos="3114040" algn="l"/>
              </a:tabLst>
            </a:pPr>
            <a:r>
              <a:rPr sz="3350" spc="340" dirty="0">
                <a:latin typeface="Arial"/>
                <a:cs typeface="Arial"/>
              </a:rPr>
              <a:t>weight:	</a:t>
            </a:r>
            <a:r>
              <a:rPr sz="3350" spc="-5" dirty="0">
                <a:latin typeface="Arial"/>
                <a:cs typeface="Arial"/>
              </a:rPr>
              <a:t>1</a:t>
            </a:r>
            <a:endParaRPr sz="33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399661" y="5063845"/>
            <a:ext cx="2566035" cy="2899410"/>
          </a:xfrm>
          <a:custGeom>
            <a:avLst/>
            <a:gdLst/>
            <a:ahLst/>
            <a:cxnLst/>
            <a:rect l="l" t="t" r="r" b="b"/>
            <a:pathLst>
              <a:path w="2566034" h="2899409">
                <a:moveTo>
                  <a:pt x="2138139" y="0"/>
                </a:moveTo>
                <a:lnTo>
                  <a:pt x="2184735" y="2509"/>
                </a:lnTo>
                <a:lnTo>
                  <a:pt x="2229877" y="9863"/>
                </a:lnTo>
                <a:lnTo>
                  <a:pt x="2273305" y="21801"/>
                </a:lnTo>
                <a:lnTo>
                  <a:pt x="2314759" y="38062"/>
                </a:lnTo>
                <a:lnTo>
                  <a:pt x="2353976" y="58385"/>
                </a:lnTo>
                <a:lnTo>
                  <a:pt x="2390696" y="82509"/>
                </a:lnTo>
                <a:lnTo>
                  <a:pt x="2424659" y="110173"/>
                </a:lnTo>
                <a:lnTo>
                  <a:pt x="2455603" y="141117"/>
                </a:lnTo>
                <a:lnTo>
                  <a:pt x="2483268" y="175080"/>
                </a:lnTo>
                <a:lnTo>
                  <a:pt x="2507392" y="211800"/>
                </a:lnTo>
                <a:lnTo>
                  <a:pt x="2527715" y="251018"/>
                </a:lnTo>
                <a:lnTo>
                  <a:pt x="2543976" y="292471"/>
                </a:lnTo>
                <a:lnTo>
                  <a:pt x="2555914" y="335899"/>
                </a:lnTo>
                <a:lnTo>
                  <a:pt x="2563268" y="381042"/>
                </a:lnTo>
                <a:lnTo>
                  <a:pt x="2565777" y="427637"/>
                </a:lnTo>
                <a:lnTo>
                  <a:pt x="2565777" y="2471225"/>
                </a:lnTo>
                <a:lnTo>
                  <a:pt x="2563268" y="2517822"/>
                </a:lnTo>
                <a:lnTo>
                  <a:pt x="2555914" y="2562965"/>
                </a:lnTo>
                <a:lnTo>
                  <a:pt x="2543976" y="2606393"/>
                </a:lnTo>
                <a:lnTo>
                  <a:pt x="2527715" y="2647847"/>
                </a:lnTo>
                <a:lnTo>
                  <a:pt x="2507392" y="2687064"/>
                </a:lnTo>
                <a:lnTo>
                  <a:pt x="2483268" y="2723785"/>
                </a:lnTo>
                <a:lnTo>
                  <a:pt x="2455603" y="2757747"/>
                </a:lnTo>
                <a:lnTo>
                  <a:pt x="2424659" y="2788692"/>
                </a:lnTo>
                <a:lnTo>
                  <a:pt x="2390696" y="2816356"/>
                </a:lnTo>
                <a:lnTo>
                  <a:pt x="2353976" y="2840481"/>
                </a:lnTo>
                <a:lnTo>
                  <a:pt x="2314759" y="2860804"/>
                </a:lnTo>
                <a:lnTo>
                  <a:pt x="2273305" y="2877065"/>
                </a:lnTo>
                <a:lnTo>
                  <a:pt x="2229877" y="2889003"/>
                </a:lnTo>
                <a:lnTo>
                  <a:pt x="2184735" y="2896357"/>
                </a:lnTo>
                <a:lnTo>
                  <a:pt x="2138139" y="2898866"/>
                </a:lnTo>
                <a:lnTo>
                  <a:pt x="427640" y="2898866"/>
                </a:lnTo>
                <a:lnTo>
                  <a:pt x="381044" y="2896357"/>
                </a:lnTo>
                <a:lnTo>
                  <a:pt x="335901" y="2889003"/>
                </a:lnTo>
                <a:lnTo>
                  <a:pt x="292472" y="2877065"/>
                </a:lnTo>
                <a:lnTo>
                  <a:pt x="251019" y="2860804"/>
                </a:lnTo>
                <a:lnTo>
                  <a:pt x="211801" y="2840481"/>
                </a:lnTo>
                <a:lnTo>
                  <a:pt x="175081" y="2816356"/>
                </a:lnTo>
                <a:lnTo>
                  <a:pt x="141118" y="2788692"/>
                </a:lnTo>
                <a:lnTo>
                  <a:pt x="110174" y="2757747"/>
                </a:lnTo>
                <a:lnTo>
                  <a:pt x="82509" y="2723785"/>
                </a:lnTo>
                <a:lnTo>
                  <a:pt x="58385" y="2687064"/>
                </a:lnTo>
                <a:lnTo>
                  <a:pt x="38062" y="2647847"/>
                </a:lnTo>
                <a:lnTo>
                  <a:pt x="21801" y="2606393"/>
                </a:lnTo>
                <a:lnTo>
                  <a:pt x="9863" y="2562965"/>
                </a:lnTo>
                <a:lnTo>
                  <a:pt x="2509" y="2517822"/>
                </a:lnTo>
                <a:lnTo>
                  <a:pt x="0" y="2471225"/>
                </a:lnTo>
                <a:lnTo>
                  <a:pt x="0" y="427637"/>
                </a:lnTo>
                <a:lnTo>
                  <a:pt x="2509" y="381042"/>
                </a:lnTo>
                <a:lnTo>
                  <a:pt x="9863" y="335899"/>
                </a:lnTo>
                <a:lnTo>
                  <a:pt x="21801" y="292471"/>
                </a:lnTo>
                <a:lnTo>
                  <a:pt x="38062" y="251018"/>
                </a:lnTo>
                <a:lnTo>
                  <a:pt x="58385" y="211800"/>
                </a:lnTo>
                <a:lnTo>
                  <a:pt x="82509" y="175080"/>
                </a:lnTo>
                <a:lnTo>
                  <a:pt x="110174" y="141117"/>
                </a:lnTo>
                <a:lnTo>
                  <a:pt x="141118" y="110173"/>
                </a:lnTo>
                <a:lnTo>
                  <a:pt x="175081" y="82509"/>
                </a:lnTo>
                <a:lnTo>
                  <a:pt x="211801" y="58385"/>
                </a:lnTo>
                <a:lnTo>
                  <a:pt x="251019" y="38062"/>
                </a:lnTo>
                <a:lnTo>
                  <a:pt x="292472" y="21801"/>
                </a:lnTo>
                <a:lnTo>
                  <a:pt x="335901" y="9863"/>
                </a:lnTo>
                <a:lnTo>
                  <a:pt x="381044" y="2509"/>
                </a:lnTo>
                <a:lnTo>
                  <a:pt x="427640" y="0"/>
                </a:lnTo>
                <a:lnTo>
                  <a:pt x="2138139" y="0"/>
                </a:lnTo>
                <a:close/>
              </a:path>
            </a:pathLst>
          </a:custGeom>
          <a:ln w="785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59017" y="7107039"/>
            <a:ext cx="183007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svcA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9017" y="5701481"/>
            <a:ext cx="183007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018901" y="2322044"/>
            <a:ext cx="7099934" cy="8395335"/>
            <a:chOff x="12018901" y="2322044"/>
            <a:chExt cx="7099934" cy="8395335"/>
          </a:xfrm>
        </p:grpSpPr>
        <p:sp>
          <p:nvSpPr>
            <p:cNvPr id="10" name="object 10"/>
            <p:cNvSpPr/>
            <p:nvPr/>
          </p:nvSpPr>
          <p:spPr>
            <a:xfrm>
              <a:off x="12071255" y="6317368"/>
              <a:ext cx="0" cy="789940"/>
            </a:xfrm>
            <a:custGeom>
              <a:avLst/>
              <a:gdLst/>
              <a:ahLst/>
              <a:cxnLst/>
              <a:rect l="l" t="t" r="r" b="b"/>
              <a:pathLst>
                <a:path h="789940">
                  <a:moveTo>
                    <a:pt x="0" y="0"/>
                  </a:moveTo>
                  <a:lnTo>
                    <a:pt x="0" y="789897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18901" y="62964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52354" y="0"/>
                  </a:moveTo>
                  <a:lnTo>
                    <a:pt x="0" y="104708"/>
                  </a:lnTo>
                  <a:lnTo>
                    <a:pt x="52354" y="62825"/>
                  </a:lnTo>
                  <a:lnTo>
                    <a:pt x="104708" y="104708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09029" y="2322044"/>
              <a:ext cx="2709545" cy="8395335"/>
            </a:xfrm>
            <a:custGeom>
              <a:avLst/>
              <a:gdLst/>
              <a:ahLst/>
              <a:cxnLst/>
              <a:rect l="l" t="t" r="r" b="b"/>
              <a:pathLst>
                <a:path w="2709544" h="8395335">
                  <a:moveTo>
                    <a:pt x="2257941" y="0"/>
                  </a:moveTo>
                  <a:lnTo>
                    <a:pt x="451609" y="0"/>
                  </a:lnTo>
                  <a:lnTo>
                    <a:pt x="402401" y="2649"/>
                  </a:lnTo>
                  <a:lnTo>
                    <a:pt x="354728" y="10416"/>
                  </a:lnTo>
                  <a:lnTo>
                    <a:pt x="308865" y="23023"/>
                  </a:lnTo>
                  <a:lnTo>
                    <a:pt x="265089" y="40195"/>
                  </a:lnTo>
                  <a:lnTo>
                    <a:pt x="223673" y="61658"/>
                  </a:lnTo>
                  <a:lnTo>
                    <a:pt x="184894" y="87134"/>
                  </a:lnTo>
                  <a:lnTo>
                    <a:pt x="149028" y="116349"/>
                  </a:lnTo>
                  <a:lnTo>
                    <a:pt x="116349" y="149028"/>
                  </a:lnTo>
                  <a:lnTo>
                    <a:pt x="87134" y="184894"/>
                  </a:lnTo>
                  <a:lnTo>
                    <a:pt x="61658" y="223673"/>
                  </a:lnTo>
                  <a:lnTo>
                    <a:pt x="40195" y="265089"/>
                  </a:lnTo>
                  <a:lnTo>
                    <a:pt x="23023" y="308865"/>
                  </a:lnTo>
                  <a:lnTo>
                    <a:pt x="10416" y="354728"/>
                  </a:lnTo>
                  <a:lnTo>
                    <a:pt x="2649" y="402401"/>
                  </a:lnTo>
                  <a:lnTo>
                    <a:pt x="0" y="451609"/>
                  </a:lnTo>
                  <a:lnTo>
                    <a:pt x="0" y="7943573"/>
                  </a:lnTo>
                  <a:lnTo>
                    <a:pt x="2649" y="7992780"/>
                  </a:lnTo>
                  <a:lnTo>
                    <a:pt x="10416" y="8040453"/>
                  </a:lnTo>
                  <a:lnTo>
                    <a:pt x="23023" y="8086315"/>
                  </a:lnTo>
                  <a:lnTo>
                    <a:pt x="40195" y="8130091"/>
                  </a:lnTo>
                  <a:lnTo>
                    <a:pt x="61658" y="8171506"/>
                  </a:lnTo>
                  <a:lnTo>
                    <a:pt x="87134" y="8210284"/>
                  </a:lnTo>
                  <a:lnTo>
                    <a:pt x="116349" y="8246150"/>
                  </a:lnTo>
                  <a:lnTo>
                    <a:pt x="149028" y="8278828"/>
                  </a:lnTo>
                  <a:lnTo>
                    <a:pt x="184894" y="8308043"/>
                  </a:lnTo>
                  <a:lnTo>
                    <a:pt x="223673" y="8333519"/>
                  </a:lnTo>
                  <a:lnTo>
                    <a:pt x="265089" y="8354981"/>
                  </a:lnTo>
                  <a:lnTo>
                    <a:pt x="308865" y="8372153"/>
                  </a:lnTo>
                  <a:lnTo>
                    <a:pt x="354728" y="8384760"/>
                  </a:lnTo>
                  <a:lnTo>
                    <a:pt x="402401" y="8392526"/>
                  </a:lnTo>
                  <a:lnTo>
                    <a:pt x="451609" y="8395176"/>
                  </a:lnTo>
                  <a:lnTo>
                    <a:pt x="2257941" y="8395176"/>
                  </a:lnTo>
                  <a:lnTo>
                    <a:pt x="2307149" y="8392526"/>
                  </a:lnTo>
                  <a:lnTo>
                    <a:pt x="2354822" y="8384760"/>
                  </a:lnTo>
                  <a:lnTo>
                    <a:pt x="2400685" y="8372153"/>
                  </a:lnTo>
                  <a:lnTo>
                    <a:pt x="2444461" y="8354981"/>
                  </a:lnTo>
                  <a:lnTo>
                    <a:pt x="2485877" y="8333519"/>
                  </a:lnTo>
                  <a:lnTo>
                    <a:pt x="2524656" y="8308043"/>
                  </a:lnTo>
                  <a:lnTo>
                    <a:pt x="2560522" y="8278828"/>
                  </a:lnTo>
                  <a:lnTo>
                    <a:pt x="2593201" y="8246150"/>
                  </a:lnTo>
                  <a:lnTo>
                    <a:pt x="2622416" y="8210284"/>
                  </a:lnTo>
                  <a:lnTo>
                    <a:pt x="2647893" y="8171506"/>
                  </a:lnTo>
                  <a:lnTo>
                    <a:pt x="2669355" y="8130091"/>
                  </a:lnTo>
                  <a:lnTo>
                    <a:pt x="2686527" y="8086315"/>
                  </a:lnTo>
                  <a:lnTo>
                    <a:pt x="2699134" y="8040453"/>
                  </a:lnTo>
                  <a:lnTo>
                    <a:pt x="2706901" y="7992780"/>
                  </a:lnTo>
                  <a:lnTo>
                    <a:pt x="2709551" y="7943573"/>
                  </a:lnTo>
                  <a:lnTo>
                    <a:pt x="2709551" y="451609"/>
                  </a:lnTo>
                  <a:lnTo>
                    <a:pt x="2706901" y="402401"/>
                  </a:lnTo>
                  <a:lnTo>
                    <a:pt x="2699134" y="354728"/>
                  </a:lnTo>
                  <a:lnTo>
                    <a:pt x="2686527" y="308865"/>
                  </a:lnTo>
                  <a:lnTo>
                    <a:pt x="2669355" y="265089"/>
                  </a:lnTo>
                  <a:lnTo>
                    <a:pt x="2647893" y="223673"/>
                  </a:lnTo>
                  <a:lnTo>
                    <a:pt x="2622416" y="184894"/>
                  </a:lnTo>
                  <a:lnTo>
                    <a:pt x="2593201" y="149028"/>
                  </a:lnTo>
                  <a:lnTo>
                    <a:pt x="2560522" y="116349"/>
                  </a:lnTo>
                  <a:lnTo>
                    <a:pt x="2524656" y="87134"/>
                  </a:lnTo>
                  <a:lnTo>
                    <a:pt x="2485877" y="61658"/>
                  </a:lnTo>
                  <a:lnTo>
                    <a:pt x="2444461" y="40195"/>
                  </a:lnTo>
                  <a:lnTo>
                    <a:pt x="2400685" y="23023"/>
                  </a:lnTo>
                  <a:lnTo>
                    <a:pt x="2354822" y="10416"/>
                  </a:lnTo>
                  <a:lnTo>
                    <a:pt x="2307149" y="2649"/>
                  </a:lnTo>
                  <a:lnTo>
                    <a:pt x="225794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94576" y="3876321"/>
              <a:ext cx="1964689" cy="2495550"/>
            </a:xfrm>
            <a:custGeom>
              <a:avLst/>
              <a:gdLst/>
              <a:ahLst/>
              <a:cxnLst/>
              <a:rect l="l" t="t" r="r" b="b"/>
              <a:pathLst>
                <a:path w="1964690" h="2495550">
                  <a:moveTo>
                    <a:pt x="1636808" y="0"/>
                  </a:moveTo>
                  <a:lnTo>
                    <a:pt x="327319" y="0"/>
                  </a:lnTo>
                  <a:lnTo>
                    <a:pt x="278961" y="3549"/>
                  </a:lnTo>
                  <a:lnTo>
                    <a:pt x="232802" y="13861"/>
                  </a:lnTo>
                  <a:lnTo>
                    <a:pt x="189350" y="30429"/>
                  </a:lnTo>
                  <a:lnTo>
                    <a:pt x="149111" y="52745"/>
                  </a:lnTo>
                  <a:lnTo>
                    <a:pt x="112592" y="80304"/>
                  </a:lnTo>
                  <a:lnTo>
                    <a:pt x="80301" y="112598"/>
                  </a:lnTo>
                  <a:lnTo>
                    <a:pt x="52744" y="149122"/>
                  </a:lnTo>
                  <a:lnTo>
                    <a:pt x="30429" y="189369"/>
                  </a:lnTo>
                  <a:lnTo>
                    <a:pt x="13862" y="232833"/>
                  </a:lnTo>
                  <a:lnTo>
                    <a:pt x="3550" y="279006"/>
                  </a:lnTo>
                  <a:lnTo>
                    <a:pt x="0" y="327382"/>
                  </a:lnTo>
                  <a:lnTo>
                    <a:pt x="0" y="2167829"/>
                  </a:lnTo>
                  <a:lnTo>
                    <a:pt x="3550" y="2216205"/>
                  </a:lnTo>
                  <a:lnTo>
                    <a:pt x="13862" y="2262378"/>
                  </a:lnTo>
                  <a:lnTo>
                    <a:pt x="30429" y="2305842"/>
                  </a:lnTo>
                  <a:lnTo>
                    <a:pt x="52744" y="2346089"/>
                  </a:lnTo>
                  <a:lnTo>
                    <a:pt x="80301" y="2382613"/>
                  </a:lnTo>
                  <a:lnTo>
                    <a:pt x="112592" y="2414907"/>
                  </a:lnTo>
                  <a:lnTo>
                    <a:pt x="149111" y="2442466"/>
                  </a:lnTo>
                  <a:lnTo>
                    <a:pt x="189350" y="2464782"/>
                  </a:lnTo>
                  <a:lnTo>
                    <a:pt x="232802" y="2481350"/>
                  </a:lnTo>
                  <a:lnTo>
                    <a:pt x="278961" y="2491662"/>
                  </a:lnTo>
                  <a:lnTo>
                    <a:pt x="327319" y="2495211"/>
                  </a:lnTo>
                  <a:lnTo>
                    <a:pt x="1636808" y="2495211"/>
                  </a:lnTo>
                  <a:lnTo>
                    <a:pt x="1685193" y="2491662"/>
                  </a:lnTo>
                  <a:lnTo>
                    <a:pt x="1731373" y="2481350"/>
                  </a:lnTo>
                  <a:lnTo>
                    <a:pt x="1774842" y="2464782"/>
                  </a:lnTo>
                  <a:lnTo>
                    <a:pt x="1815095" y="2442466"/>
                  </a:lnTo>
                  <a:lnTo>
                    <a:pt x="1851623" y="2414907"/>
                  </a:lnTo>
                  <a:lnTo>
                    <a:pt x="1883921" y="2382613"/>
                  </a:lnTo>
                  <a:lnTo>
                    <a:pt x="1911483" y="2346089"/>
                  </a:lnTo>
                  <a:lnTo>
                    <a:pt x="1933801" y="2305842"/>
                  </a:lnTo>
                  <a:lnTo>
                    <a:pt x="1950370" y="2262378"/>
                  </a:lnTo>
                  <a:lnTo>
                    <a:pt x="1960683" y="2216205"/>
                  </a:lnTo>
                  <a:lnTo>
                    <a:pt x="1964233" y="2167829"/>
                  </a:lnTo>
                  <a:lnTo>
                    <a:pt x="1964233" y="327382"/>
                  </a:lnTo>
                  <a:lnTo>
                    <a:pt x="1960683" y="279006"/>
                  </a:lnTo>
                  <a:lnTo>
                    <a:pt x="1950370" y="232833"/>
                  </a:lnTo>
                  <a:lnTo>
                    <a:pt x="1933801" y="189369"/>
                  </a:lnTo>
                  <a:lnTo>
                    <a:pt x="1911483" y="149122"/>
                  </a:lnTo>
                  <a:lnTo>
                    <a:pt x="1883921" y="112598"/>
                  </a:lnTo>
                  <a:lnTo>
                    <a:pt x="1851623" y="80304"/>
                  </a:lnTo>
                  <a:lnTo>
                    <a:pt x="1815095" y="52745"/>
                  </a:lnTo>
                  <a:lnTo>
                    <a:pt x="1774842" y="30429"/>
                  </a:lnTo>
                  <a:lnTo>
                    <a:pt x="1731373" y="13861"/>
                  </a:lnTo>
                  <a:lnTo>
                    <a:pt x="1685193" y="3549"/>
                  </a:lnTo>
                  <a:lnTo>
                    <a:pt x="1636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494572" y="3876322"/>
              <a:ext cx="1964689" cy="2495550"/>
            </a:xfrm>
            <a:custGeom>
              <a:avLst/>
              <a:gdLst/>
              <a:ahLst/>
              <a:cxnLst/>
              <a:rect l="l" t="t" r="r" b="b"/>
              <a:pathLst>
                <a:path w="1964690" h="2495550">
                  <a:moveTo>
                    <a:pt x="1636857" y="0"/>
                  </a:moveTo>
                  <a:lnTo>
                    <a:pt x="1685234" y="3549"/>
                  </a:lnTo>
                  <a:lnTo>
                    <a:pt x="1731408" y="13860"/>
                  </a:lnTo>
                  <a:lnTo>
                    <a:pt x="1774871" y="30427"/>
                  </a:lnTo>
                  <a:lnTo>
                    <a:pt x="1815118" y="52742"/>
                  </a:lnTo>
                  <a:lnTo>
                    <a:pt x="1851642" y="80300"/>
                  </a:lnTo>
                  <a:lnTo>
                    <a:pt x="1883935" y="112594"/>
                  </a:lnTo>
                  <a:lnTo>
                    <a:pt x="1911493" y="149118"/>
                  </a:lnTo>
                  <a:lnTo>
                    <a:pt x="1933809" y="189364"/>
                  </a:lnTo>
                  <a:lnTo>
                    <a:pt x="1950375" y="232828"/>
                  </a:lnTo>
                  <a:lnTo>
                    <a:pt x="1960687" y="279001"/>
                  </a:lnTo>
                  <a:lnTo>
                    <a:pt x="1964236" y="327379"/>
                  </a:lnTo>
                  <a:lnTo>
                    <a:pt x="1964236" y="2167817"/>
                  </a:lnTo>
                  <a:lnTo>
                    <a:pt x="1960687" y="2216195"/>
                  </a:lnTo>
                  <a:lnTo>
                    <a:pt x="1950375" y="2262370"/>
                  </a:lnTo>
                  <a:lnTo>
                    <a:pt x="1933809" y="2305833"/>
                  </a:lnTo>
                  <a:lnTo>
                    <a:pt x="1911493" y="2346081"/>
                  </a:lnTo>
                  <a:lnTo>
                    <a:pt x="1883935" y="2382605"/>
                  </a:lnTo>
                  <a:lnTo>
                    <a:pt x="1851642" y="2414899"/>
                  </a:lnTo>
                  <a:lnTo>
                    <a:pt x="1815118" y="2442457"/>
                  </a:lnTo>
                  <a:lnTo>
                    <a:pt x="1774871" y="2464773"/>
                  </a:lnTo>
                  <a:lnTo>
                    <a:pt x="1731408" y="2481340"/>
                  </a:lnTo>
                  <a:lnTo>
                    <a:pt x="1685234" y="2491651"/>
                  </a:lnTo>
                  <a:lnTo>
                    <a:pt x="1636857" y="2495201"/>
                  </a:lnTo>
                  <a:lnTo>
                    <a:pt x="327375" y="2495201"/>
                  </a:lnTo>
                  <a:lnTo>
                    <a:pt x="278999" y="2491651"/>
                  </a:lnTo>
                  <a:lnTo>
                    <a:pt x="232826" y="2481340"/>
                  </a:lnTo>
                  <a:lnTo>
                    <a:pt x="189364" y="2464773"/>
                  </a:lnTo>
                  <a:lnTo>
                    <a:pt x="149118" y="2442457"/>
                  </a:lnTo>
                  <a:lnTo>
                    <a:pt x="112595" y="2414899"/>
                  </a:lnTo>
                  <a:lnTo>
                    <a:pt x="80301" y="2382605"/>
                  </a:lnTo>
                  <a:lnTo>
                    <a:pt x="52743" y="2346081"/>
                  </a:lnTo>
                  <a:lnTo>
                    <a:pt x="30427" y="2305833"/>
                  </a:lnTo>
                  <a:lnTo>
                    <a:pt x="13861" y="2262370"/>
                  </a:lnTo>
                  <a:lnTo>
                    <a:pt x="3549" y="2216195"/>
                  </a:lnTo>
                  <a:lnTo>
                    <a:pt x="0" y="2167817"/>
                  </a:lnTo>
                  <a:lnTo>
                    <a:pt x="0" y="327379"/>
                  </a:lnTo>
                  <a:lnTo>
                    <a:pt x="3549" y="279001"/>
                  </a:lnTo>
                  <a:lnTo>
                    <a:pt x="13861" y="232828"/>
                  </a:lnTo>
                  <a:lnTo>
                    <a:pt x="30427" y="189364"/>
                  </a:lnTo>
                  <a:lnTo>
                    <a:pt x="52743" y="149118"/>
                  </a:lnTo>
                  <a:lnTo>
                    <a:pt x="80301" y="112594"/>
                  </a:lnTo>
                  <a:lnTo>
                    <a:pt x="112595" y="80300"/>
                  </a:lnTo>
                  <a:lnTo>
                    <a:pt x="149118" y="52742"/>
                  </a:lnTo>
                  <a:lnTo>
                    <a:pt x="189364" y="30427"/>
                  </a:lnTo>
                  <a:lnTo>
                    <a:pt x="232826" y="13860"/>
                  </a:lnTo>
                  <a:lnTo>
                    <a:pt x="278999" y="3549"/>
                  </a:lnTo>
                  <a:lnTo>
                    <a:pt x="327375" y="0"/>
                  </a:lnTo>
                  <a:lnTo>
                    <a:pt x="1636857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622740" y="3984779"/>
              <a:ext cx="2195830" cy="2525395"/>
            </a:xfrm>
            <a:custGeom>
              <a:avLst/>
              <a:gdLst/>
              <a:ahLst/>
              <a:cxnLst/>
              <a:rect l="l" t="t" r="r" b="b"/>
              <a:pathLst>
                <a:path w="2195830" h="2525395">
                  <a:moveTo>
                    <a:pt x="1829787" y="0"/>
                  </a:moveTo>
                  <a:lnTo>
                    <a:pt x="365957" y="0"/>
                  </a:lnTo>
                  <a:lnTo>
                    <a:pt x="320057" y="2851"/>
                  </a:lnTo>
                  <a:lnTo>
                    <a:pt x="275857" y="11176"/>
                  </a:lnTo>
                  <a:lnTo>
                    <a:pt x="233700" y="24633"/>
                  </a:lnTo>
                  <a:lnTo>
                    <a:pt x="193929" y="42878"/>
                  </a:lnTo>
                  <a:lnTo>
                    <a:pt x="156888" y="65568"/>
                  </a:lnTo>
                  <a:lnTo>
                    <a:pt x="122920" y="92360"/>
                  </a:lnTo>
                  <a:lnTo>
                    <a:pt x="92367" y="122912"/>
                  </a:lnTo>
                  <a:lnTo>
                    <a:pt x="65574" y="156879"/>
                  </a:lnTo>
                  <a:lnTo>
                    <a:pt x="42882" y="193920"/>
                  </a:lnTo>
                  <a:lnTo>
                    <a:pt x="24636" y="233691"/>
                  </a:lnTo>
                  <a:lnTo>
                    <a:pt x="11178" y="275850"/>
                  </a:lnTo>
                  <a:lnTo>
                    <a:pt x="2851" y="320053"/>
                  </a:lnTo>
                  <a:lnTo>
                    <a:pt x="0" y="365957"/>
                  </a:lnTo>
                  <a:lnTo>
                    <a:pt x="0" y="2158918"/>
                  </a:lnTo>
                  <a:lnTo>
                    <a:pt x="2851" y="2204822"/>
                  </a:lnTo>
                  <a:lnTo>
                    <a:pt x="11178" y="2249025"/>
                  </a:lnTo>
                  <a:lnTo>
                    <a:pt x="24636" y="2291184"/>
                  </a:lnTo>
                  <a:lnTo>
                    <a:pt x="42882" y="2330955"/>
                  </a:lnTo>
                  <a:lnTo>
                    <a:pt x="65574" y="2367996"/>
                  </a:lnTo>
                  <a:lnTo>
                    <a:pt x="92367" y="2401963"/>
                  </a:lnTo>
                  <a:lnTo>
                    <a:pt x="122920" y="2432515"/>
                  </a:lnTo>
                  <a:lnTo>
                    <a:pt x="156888" y="2459307"/>
                  </a:lnTo>
                  <a:lnTo>
                    <a:pt x="193929" y="2481997"/>
                  </a:lnTo>
                  <a:lnTo>
                    <a:pt x="233700" y="2500242"/>
                  </a:lnTo>
                  <a:lnTo>
                    <a:pt x="275857" y="2513699"/>
                  </a:lnTo>
                  <a:lnTo>
                    <a:pt x="320057" y="2522024"/>
                  </a:lnTo>
                  <a:lnTo>
                    <a:pt x="365957" y="2524876"/>
                  </a:lnTo>
                  <a:lnTo>
                    <a:pt x="1829787" y="2524876"/>
                  </a:lnTo>
                  <a:lnTo>
                    <a:pt x="1875687" y="2522024"/>
                  </a:lnTo>
                  <a:lnTo>
                    <a:pt x="1919887" y="2513699"/>
                  </a:lnTo>
                  <a:lnTo>
                    <a:pt x="1962044" y="2500242"/>
                  </a:lnTo>
                  <a:lnTo>
                    <a:pt x="2001814" y="2481997"/>
                  </a:lnTo>
                  <a:lnTo>
                    <a:pt x="2038855" y="2459307"/>
                  </a:lnTo>
                  <a:lnTo>
                    <a:pt x="2072824" y="2432515"/>
                  </a:lnTo>
                  <a:lnTo>
                    <a:pt x="2103376" y="2401963"/>
                  </a:lnTo>
                  <a:lnTo>
                    <a:pt x="2130170" y="2367996"/>
                  </a:lnTo>
                  <a:lnTo>
                    <a:pt x="2152862" y="2330955"/>
                  </a:lnTo>
                  <a:lnTo>
                    <a:pt x="2171108" y="2291184"/>
                  </a:lnTo>
                  <a:lnTo>
                    <a:pt x="2184566" y="2249025"/>
                  </a:lnTo>
                  <a:lnTo>
                    <a:pt x="2192892" y="2204822"/>
                  </a:lnTo>
                  <a:lnTo>
                    <a:pt x="2195744" y="2158918"/>
                  </a:lnTo>
                  <a:lnTo>
                    <a:pt x="2195744" y="365957"/>
                  </a:lnTo>
                  <a:lnTo>
                    <a:pt x="2192892" y="320053"/>
                  </a:lnTo>
                  <a:lnTo>
                    <a:pt x="2184566" y="275850"/>
                  </a:lnTo>
                  <a:lnTo>
                    <a:pt x="2171108" y="233691"/>
                  </a:lnTo>
                  <a:lnTo>
                    <a:pt x="2152862" y="193920"/>
                  </a:lnTo>
                  <a:lnTo>
                    <a:pt x="2130170" y="156879"/>
                  </a:lnTo>
                  <a:lnTo>
                    <a:pt x="2103376" y="122912"/>
                  </a:lnTo>
                  <a:lnTo>
                    <a:pt x="2072824" y="92360"/>
                  </a:lnTo>
                  <a:lnTo>
                    <a:pt x="2038855" y="65568"/>
                  </a:lnTo>
                  <a:lnTo>
                    <a:pt x="2001814" y="42878"/>
                  </a:lnTo>
                  <a:lnTo>
                    <a:pt x="1962044" y="24633"/>
                  </a:lnTo>
                  <a:lnTo>
                    <a:pt x="1919887" y="11176"/>
                  </a:lnTo>
                  <a:lnTo>
                    <a:pt x="1875687" y="2851"/>
                  </a:lnTo>
                  <a:lnTo>
                    <a:pt x="18297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622733" y="3984779"/>
              <a:ext cx="2195830" cy="2525395"/>
            </a:xfrm>
            <a:custGeom>
              <a:avLst/>
              <a:gdLst/>
              <a:ahLst/>
              <a:cxnLst/>
              <a:rect l="l" t="t" r="r" b="b"/>
              <a:pathLst>
                <a:path w="2195830" h="2525395">
                  <a:moveTo>
                    <a:pt x="1829785" y="0"/>
                  </a:moveTo>
                  <a:lnTo>
                    <a:pt x="1875691" y="2851"/>
                  </a:lnTo>
                  <a:lnTo>
                    <a:pt x="1919895" y="11176"/>
                  </a:lnTo>
                  <a:lnTo>
                    <a:pt x="1962055" y="24633"/>
                  </a:lnTo>
                  <a:lnTo>
                    <a:pt x="2001827" y="42878"/>
                  </a:lnTo>
                  <a:lnTo>
                    <a:pt x="2038869" y="65568"/>
                  </a:lnTo>
                  <a:lnTo>
                    <a:pt x="2072837" y="92361"/>
                  </a:lnTo>
                  <a:lnTo>
                    <a:pt x="2103389" y="122913"/>
                  </a:lnTo>
                  <a:lnTo>
                    <a:pt x="2130182" y="156881"/>
                  </a:lnTo>
                  <a:lnTo>
                    <a:pt x="2152872" y="193923"/>
                  </a:lnTo>
                  <a:lnTo>
                    <a:pt x="2171117" y="233695"/>
                  </a:lnTo>
                  <a:lnTo>
                    <a:pt x="2184574" y="275855"/>
                  </a:lnTo>
                  <a:lnTo>
                    <a:pt x="2192899" y="320060"/>
                  </a:lnTo>
                  <a:lnTo>
                    <a:pt x="2195751" y="365966"/>
                  </a:lnTo>
                  <a:lnTo>
                    <a:pt x="2195751" y="2158913"/>
                  </a:lnTo>
                  <a:lnTo>
                    <a:pt x="2192899" y="2204819"/>
                  </a:lnTo>
                  <a:lnTo>
                    <a:pt x="2184574" y="2249024"/>
                  </a:lnTo>
                  <a:lnTo>
                    <a:pt x="2171117" y="2291185"/>
                  </a:lnTo>
                  <a:lnTo>
                    <a:pt x="2152872" y="2330957"/>
                  </a:lnTo>
                  <a:lnTo>
                    <a:pt x="2130182" y="2368000"/>
                  </a:lnTo>
                  <a:lnTo>
                    <a:pt x="2103389" y="2401968"/>
                  </a:lnTo>
                  <a:lnTo>
                    <a:pt x="2072837" y="2432520"/>
                  </a:lnTo>
                  <a:lnTo>
                    <a:pt x="2038869" y="2459313"/>
                  </a:lnTo>
                  <a:lnTo>
                    <a:pt x="2001827" y="2482003"/>
                  </a:lnTo>
                  <a:lnTo>
                    <a:pt x="1962055" y="2500248"/>
                  </a:lnTo>
                  <a:lnTo>
                    <a:pt x="1919895" y="2513705"/>
                  </a:lnTo>
                  <a:lnTo>
                    <a:pt x="1875691" y="2522031"/>
                  </a:lnTo>
                  <a:lnTo>
                    <a:pt x="1829785" y="2524882"/>
                  </a:lnTo>
                  <a:lnTo>
                    <a:pt x="365969" y="2524882"/>
                  </a:lnTo>
                  <a:lnTo>
                    <a:pt x="320062" y="2522031"/>
                  </a:lnTo>
                  <a:lnTo>
                    <a:pt x="275857" y="2513705"/>
                  </a:lnTo>
                  <a:lnTo>
                    <a:pt x="233697" y="2500248"/>
                  </a:lnTo>
                  <a:lnTo>
                    <a:pt x="193924" y="2482003"/>
                  </a:lnTo>
                  <a:lnTo>
                    <a:pt x="156882" y="2459313"/>
                  </a:lnTo>
                  <a:lnTo>
                    <a:pt x="122913" y="2432520"/>
                  </a:lnTo>
                  <a:lnTo>
                    <a:pt x="92361" y="2401968"/>
                  </a:lnTo>
                  <a:lnTo>
                    <a:pt x="65569" y="2368000"/>
                  </a:lnTo>
                  <a:lnTo>
                    <a:pt x="42878" y="2330957"/>
                  </a:lnTo>
                  <a:lnTo>
                    <a:pt x="24633" y="2291185"/>
                  </a:lnTo>
                  <a:lnTo>
                    <a:pt x="11176" y="2249024"/>
                  </a:lnTo>
                  <a:lnTo>
                    <a:pt x="2851" y="2204819"/>
                  </a:lnTo>
                  <a:lnTo>
                    <a:pt x="0" y="2158913"/>
                  </a:lnTo>
                  <a:lnTo>
                    <a:pt x="0" y="365966"/>
                  </a:lnTo>
                  <a:lnTo>
                    <a:pt x="2851" y="320060"/>
                  </a:lnTo>
                  <a:lnTo>
                    <a:pt x="11176" y="275855"/>
                  </a:lnTo>
                  <a:lnTo>
                    <a:pt x="24633" y="233695"/>
                  </a:lnTo>
                  <a:lnTo>
                    <a:pt x="42878" y="193923"/>
                  </a:lnTo>
                  <a:lnTo>
                    <a:pt x="65569" y="156881"/>
                  </a:lnTo>
                  <a:lnTo>
                    <a:pt x="92361" y="122913"/>
                  </a:lnTo>
                  <a:lnTo>
                    <a:pt x="122913" y="92361"/>
                  </a:lnTo>
                  <a:lnTo>
                    <a:pt x="156882" y="65568"/>
                  </a:lnTo>
                  <a:lnTo>
                    <a:pt x="193924" y="42878"/>
                  </a:lnTo>
                  <a:lnTo>
                    <a:pt x="233697" y="24633"/>
                  </a:lnTo>
                  <a:lnTo>
                    <a:pt x="275857" y="11176"/>
                  </a:lnTo>
                  <a:lnTo>
                    <a:pt x="320062" y="2851"/>
                  </a:lnTo>
                  <a:lnTo>
                    <a:pt x="365969" y="0"/>
                  </a:lnTo>
                  <a:lnTo>
                    <a:pt x="1829785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67028" y="4122743"/>
              <a:ext cx="2155190" cy="2414905"/>
            </a:xfrm>
            <a:custGeom>
              <a:avLst/>
              <a:gdLst/>
              <a:ahLst/>
              <a:cxnLst/>
              <a:rect l="l" t="t" r="r" b="b"/>
              <a:pathLst>
                <a:path w="2155190" h="2414904">
                  <a:moveTo>
                    <a:pt x="1795652" y="0"/>
                  </a:moveTo>
                  <a:lnTo>
                    <a:pt x="359151" y="0"/>
                  </a:lnTo>
                  <a:lnTo>
                    <a:pt x="310402" y="3278"/>
                  </a:lnTo>
                  <a:lnTo>
                    <a:pt x="263650" y="12828"/>
                  </a:lnTo>
                  <a:lnTo>
                    <a:pt x="219324" y="28222"/>
                  </a:lnTo>
                  <a:lnTo>
                    <a:pt x="177849" y="49032"/>
                  </a:lnTo>
                  <a:lnTo>
                    <a:pt x="139655" y="74830"/>
                  </a:lnTo>
                  <a:lnTo>
                    <a:pt x="105166" y="105189"/>
                  </a:lnTo>
                  <a:lnTo>
                    <a:pt x="74812" y="139679"/>
                  </a:lnTo>
                  <a:lnTo>
                    <a:pt x="49019" y="177874"/>
                  </a:lnTo>
                  <a:lnTo>
                    <a:pt x="28214" y="219346"/>
                  </a:lnTo>
                  <a:lnTo>
                    <a:pt x="12824" y="263666"/>
                  </a:lnTo>
                  <a:lnTo>
                    <a:pt x="3277" y="310407"/>
                  </a:lnTo>
                  <a:lnTo>
                    <a:pt x="0" y="359140"/>
                  </a:lnTo>
                  <a:lnTo>
                    <a:pt x="0" y="2055581"/>
                  </a:lnTo>
                  <a:lnTo>
                    <a:pt x="3277" y="2104315"/>
                  </a:lnTo>
                  <a:lnTo>
                    <a:pt x="12824" y="2151056"/>
                  </a:lnTo>
                  <a:lnTo>
                    <a:pt x="28214" y="2195377"/>
                  </a:lnTo>
                  <a:lnTo>
                    <a:pt x="49019" y="2236850"/>
                  </a:lnTo>
                  <a:lnTo>
                    <a:pt x="74812" y="2275046"/>
                  </a:lnTo>
                  <a:lnTo>
                    <a:pt x="105166" y="2309538"/>
                  </a:lnTo>
                  <a:lnTo>
                    <a:pt x="139655" y="2339897"/>
                  </a:lnTo>
                  <a:lnTo>
                    <a:pt x="177849" y="2365697"/>
                  </a:lnTo>
                  <a:lnTo>
                    <a:pt x="219324" y="2386508"/>
                  </a:lnTo>
                  <a:lnTo>
                    <a:pt x="263650" y="2401903"/>
                  </a:lnTo>
                  <a:lnTo>
                    <a:pt x="310402" y="2411454"/>
                  </a:lnTo>
                  <a:lnTo>
                    <a:pt x="359151" y="2414732"/>
                  </a:lnTo>
                  <a:lnTo>
                    <a:pt x="1795652" y="2414732"/>
                  </a:lnTo>
                  <a:lnTo>
                    <a:pt x="1844401" y="2411454"/>
                  </a:lnTo>
                  <a:lnTo>
                    <a:pt x="1891152" y="2401903"/>
                  </a:lnTo>
                  <a:lnTo>
                    <a:pt x="1935479" y="2386508"/>
                  </a:lnTo>
                  <a:lnTo>
                    <a:pt x="1976953" y="2365697"/>
                  </a:lnTo>
                  <a:lnTo>
                    <a:pt x="2015148" y="2339897"/>
                  </a:lnTo>
                  <a:lnTo>
                    <a:pt x="2049636" y="2309538"/>
                  </a:lnTo>
                  <a:lnTo>
                    <a:pt x="2079990" y="2275046"/>
                  </a:lnTo>
                  <a:lnTo>
                    <a:pt x="2105784" y="2236850"/>
                  </a:lnTo>
                  <a:lnTo>
                    <a:pt x="2126589" y="2195377"/>
                  </a:lnTo>
                  <a:lnTo>
                    <a:pt x="2141979" y="2151056"/>
                  </a:lnTo>
                  <a:lnTo>
                    <a:pt x="2151526" y="2104315"/>
                  </a:lnTo>
                  <a:lnTo>
                    <a:pt x="2154803" y="2055581"/>
                  </a:lnTo>
                  <a:lnTo>
                    <a:pt x="2154803" y="359140"/>
                  </a:lnTo>
                  <a:lnTo>
                    <a:pt x="2151526" y="310407"/>
                  </a:lnTo>
                  <a:lnTo>
                    <a:pt x="2141979" y="263666"/>
                  </a:lnTo>
                  <a:lnTo>
                    <a:pt x="2126589" y="219346"/>
                  </a:lnTo>
                  <a:lnTo>
                    <a:pt x="2105784" y="177874"/>
                  </a:lnTo>
                  <a:lnTo>
                    <a:pt x="2079990" y="139679"/>
                  </a:lnTo>
                  <a:lnTo>
                    <a:pt x="2049636" y="105189"/>
                  </a:lnTo>
                  <a:lnTo>
                    <a:pt x="2015148" y="74830"/>
                  </a:lnTo>
                  <a:lnTo>
                    <a:pt x="1976953" y="49032"/>
                  </a:lnTo>
                  <a:lnTo>
                    <a:pt x="1935479" y="28222"/>
                  </a:lnTo>
                  <a:lnTo>
                    <a:pt x="1891152" y="12828"/>
                  </a:lnTo>
                  <a:lnTo>
                    <a:pt x="1844401" y="3278"/>
                  </a:lnTo>
                  <a:lnTo>
                    <a:pt x="17956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66975" y="4122744"/>
              <a:ext cx="2155190" cy="2414905"/>
            </a:xfrm>
            <a:custGeom>
              <a:avLst/>
              <a:gdLst/>
              <a:ahLst/>
              <a:cxnLst/>
              <a:rect l="l" t="t" r="r" b="b"/>
              <a:pathLst>
                <a:path w="2155190" h="2414904">
                  <a:moveTo>
                    <a:pt x="1795706" y="0"/>
                  </a:moveTo>
                  <a:lnTo>
                    <a:pt x="1844441" y="3278"/>
                  </a:lnTo>
                  <a:lnTo>
                    <a:pt x="1891183" y="12829"/>
                  </a:lnTo>
                  <a:lnTo>
                    <a:pt x="1935504" y="28223"/>
                  </a:lnTo>
                  <a:lnTo>
                    <a:pt x="1976977" y="49034"/>
                  </a:lnTo>
                  <a:lnTo>
                    <a:pt x="2015173" y="74833"/>
                  </a:lnTo>
                  <a:lnTo>
                    <a:pt x="2049664" y="105192"/>
                  </a:lnTo>
                  <a:lnTo>
                    <a:pt x="2080024" y="139684"/>
                  </a:lnTo>
                  <a:lnTo>
                    <a:pt x="2105823" y="177880"/>
                  </a:lnTo>
                  <a:lnTo>
                    <a:pt x="2126633" y="219352"/>
                  </a:lnTo>
                  <a:lnTo>
                    <a:pt x="2142028" y="263673"/>
                  </a:lnTo>
                  <a:lnTo>
                    <a:pt x="2151579" y="310415"/>
                  </a:lnTo>
                  <a:lnTo>
                    <a:pt x="2154857" y="359150"/>
                  </a:lnTo>
                  <a:lnTo>
                    <a:pt x="2154857" y="2055581"/>
                  </a:lnTo>
                  <a:lnTo>
                    <a:pt x="2151579" y="2104315"/>
                  </a:lnTo>
                  <a:lnTo>
                    <a:pt x="2142028" y="2151057"/>
                  </a:lnTo>
                  <a:lnTo>
                    <a:pt x="2126633" y="2195378"/>
                  </a:lnTo>
                  <a:lnTo>
                    <a:pt x="2105823" y="2236851"/>
                  </a:lnTo>
                  <a:lnTo>
                    <a:pt x="2080024" y="2275047"/>
                  </a:lnTo>
                  <a:lnTo>
                    <a:pt x="2049664" y="2309539"/>
                  </a:lnTo>
                  <a:lnTo>
                    <a:pt x="2015173" y="2339898"/>
                  </a:lnTo>
                  <a:lnTo>
                    <a:pt x="1976977" y="2365697"/>
                  </a:lnTo>
                  <a:lnTo>
                    <a:pt x="1935504" y="2386508"/>
                  </a:lnTo>
                  <a:lnTo>
                    <a:pt x="1891183" y="2401903"/>
                  </a:lnTo>
                  <a:lnTo>
                    <a:pt x="1844441" y="2411453"/>
                  </a:lnTo>
                  <a:lnTo>
                    <a:pt x="1795706" y="2414732"/>
                  </a:lnTo>
                  <a:lnTo>
                    <a:pt x="359151" y="2414732"/>
                  </a:lnTo>
                  <a:lnTo>
                    <a:pt x="310416" y="2411453"/>
                  </a:lnTo>
                  <a:lnTo>
                    <a:pt x="263674" y="2401903"/>
                  </a:lnTo>
                  <a:lnTo>
                    <a:pt x="219353" y="2386508"/>
                  </a:lnTo>
                  <a:lnTo>
                    <a:pt x="177880" y="2365697"/>
                  </a:lnTo>
                  <a:lnTo>
                    <a:pt x="139684" y="2339898"/>
                  </a:lnTo>
                  <a:lnTo>
                    <a:pt x="105193" y="2309539"/>
                  </a:lnTo>
                  <a:lnTo>
                    <a:pt x="74833" y="2275047"/>
                  </a:lnTo>
                  <a:lnTo>
                    <a:pt x="49034" y="2236851"/>
                  </a:lnTo>
                  <a:lnTo>
                    <a:pt x="28223" y="2195378"/>
                  </a:lnTo>
                  <a:lnTo>
                    <a:pt x="12829" y="2151057"/>
                  </a:lnTo>
                  <a:lnTo>
                    <a:pt x="3278" y="2104315"/>
                  </a:lnTo>
                  <a:lnTo>
                    <a:pt x="0" y="2055581"/>
                  </a:lnTo>
                  <a:lnTo>
                    <a:pt x="0" y="359150"/>
                  </a:lnTo>
                  <a:lnTo>
                    <a:pt x="3278" y="310415"/>
                  </a:lnTo>
                  <a:lnTo>
                    <a:pt x="12829" y="263673"/>
                  </a:lnTo>
                  <a:lnTo>
                    <a:pt x="28223" y="219352"/>
                  </a:lnTo>
                  <a:lnTo>
                    <a:pt x="49034" y="177880"/>
                  </a:lnTo>
                  <a:lnTo>
                    <a:pt x="74833" y="139684"/>
                  </a:lnTo>
                  <a:lnTo>
                    <a:pt x="105193" y="105192"/>
                  </a:lnTo>
                  <a:lnTo>
                    <a:pt x="139684" y="74833"/>
                  </a:lnTo>
                  <a:lnTo>
                    <a:pt x="177880" y="49034"/>
                  </a:lnTo>
                  <a:lnTo>
                    <a:pt x="219353" y="28223"/>
                  </a:lnTo>
                  <a:lnTo>
                    <a:pt x="263674" y="12829"/>
                  </a:lnTo>
                  <a:lnTo>
                    <a:pt x="310416" y="3278"/>
                  </a:lnTo>
                  <a:lnTo>
                    <a:pt x="359151" y="0"/>
                  </a:lnTo>
                  <a:lnTo>
                    <a:pt x="1795706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576056" y="5054140"/>
            <a:ext cx="5473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951648" y="7974417"/>
            <a:ext cx="1003300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 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976655" y="5738275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svcB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972886" y="4332674"/>
            <a:ext cx="181356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476403" y="4619985"/>
            <a:ext cx="5449570" cy="4837430"/>
            <a:chOff x="13476403" y="4619985"/>
            <a:chExt cx="5449570" cy="4837430"/>
          </a:xfrm>
        </p:grpSpPr>
        <p:sp>
          <p:nvSpPr>
            <p:cNvPr id="24" name="object 24"/>
            <p:cNvSpPr/>
            <p:nvPr/>
          </p:nvSpPr>
          <p:spPr>
            <a:xfrm>
              <a:off x="17879798" y="4948558"/>
              <a:ext cx="12065" cy="716915"/>
            </a:xfrm>
            <a:custGeom>
              <a:avLst/>
              <a:gdLst/>
              <a:ahLst/>
              <a:cxnLst/>
              <a:rect l="l" t="t" r="r" b="b"/>
              <a:pathLst>
                <a:path w="12065" h="716914">
                  <a:moveTo>
                    <a:pt x="0" y="0"/>
                  </a:moveTo>
                  <a:lnTo>
                    <a:pt x="11746" y="716606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828768" y="4927631"/>
              <a:ext cx="114300" cy="758825"/>
            </a:xfrm>
            <a:custGeom>
              <a:avLst/>
              <a:gdLst/>
              <a:ahLst/>
              <a:cxnLst/>
              <a:rect l="l" t="t" r="r" b="b"/>
              <a:pathLst>
                <a:path w="114300" h="758825">
                  <a:moveTo>
                    <a:pt x="104711" y="103835"/>
                  </a:moveTo>
                  <a:lnTo>
                    <a:pt x="50685" y="0"/>
                  </a:lnTo>
                  <a:lnTo>
                    <a:pt x="0" y="105549"/>
                  </a:lnTo>
                  <a:lnTo>
                    <a:pt x="51727" y="62814"/>
                  </a:lnTo>
                  <a:lnTo>
                    <a:pt x="104711" y="103835"/>
                  </a:lnTo>
                  <a:close/>
                </a:path>
                <a:path w="114300" h="758825">
                  <a:moveTo>
                    <a:pt x="113715" y="652932"/>
                  </a:moveTo>
                  <a:lnTo>
                    <a:pt x="62090" y="695667"/>
                  </a:lnTo>
                  <a:lnTo>
                    <a:pt x="9004" y="654646"/>
                  </a:lnTo>
                  <a:lnTo>
                    <a:pt x="63144" y="758482"/>
                  </a:lnTo>
                  <a:lnTo>
                    <a:pt x="113715" y="652932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480531" y="4638171"/>
              <a:ext cx="3473450" cy="1360805"/>
            </a:xfrm>
            <a:custGeom>
              <a:avLst/>
              <a:gdLst/>
              <a:ahLst/>
              <a:cxnLst/>
              <a:rect l="l" t="t" r="r" b="b"/>
              <a:pathLst>
                <a:path w="3473450" h="1360804">
                  <a:moveTo>
                    <a:pt x="0" y="1360777"/>
                  </a:moveTo>
                  <a:lnTo>
                    <a:pt x="3473190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856554" y="4619985"/>
              <a:ext cx="116839" cy="97790"/>
            </a:xfrm>
            <a:custGeom>
              <a:avLst/>
              <a:gdLst/>
              <a:ahLst/>
              <a:cxnLst/>
              <a:rect l="l" t="t" r="r" b="b"/>
              <a:pathLst>
                <a:path w="116840" h="97789">
                  <a:moveTo>
                    <a:pt x="0" y="0"/>
                  </a:moveTo>
                  <a:lnTo>
                    <a:pt x="58113" y="33475"/>
                  </a:lnTo>
                  <a:lnTo>
                    <a:pt x="38218" y="97494"/>
                  </a:lnTo>
                  <a:lnTo>
                    <a:pt x="116645" y="10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766713" y="7038529"/>
              <a:ext cx="2155190" cy="2414905"/>
            </a:xfrm>
            <a:custGeom>
              <a:avLst/>
              <a:gdLst/>
              <a:ahLst/>
              <a:cxnLst/>
              <a:rect l="l" t="t" r="r" b="b"/>
              <a:pathLst>
                <a:path w="2155190" h="2414904">
                  <a:moveTo>
                    <a:pt x="1795756" y="0"/>
                  </a:moveTo>
                  <a:lnTo>
                    <a:pt x="359151" y="0"/>
                  </a:lnTo>
                  <a:lnTo>
                    <a:pt x="310424" y="3278"/>
                  </a:lnTo>
                  <a:lnTo>
                    <a:pt x="263686" y="12829"/>
                  </a:lnTo>
                  <a:lnTo>
                    <a:pt x="219368" y="28224"/>
                  </a:lnTo>
                  <a:lnTo>
                    <a:pt x="177896" y="49035"/>
                  </a:lnTo>
                  <a:lnTo>
                    <a:pt x="139699" y="74834"/>
                  </a:lnTo>
                  <a:lnTo>
                    <a:pt x="105206" y="105194"/>
                  </a:lnTo>
                  <a:lnTo>
                    <a:pt x="74844" y="139686"/>
                  </a:lnTo>
                  <a:lnTo>
                    <a:pt x="49042" y="177882"/>
                  </a:lnTo>
                  <a:lnTo>
                    <a:pt x="28228" y="219355"/>
                  </a:lnTo>
                  <a:lnTo>
                    <a:pt x="12831" y="263676"/>
                  </a:lnTo>
                  <a:lnTo>
                    <a:pt x="3279" y="310417"/>
                  </a:lnTo>
                  <a:lnTo>
                    <a:pt x="0" y="359151"/>
                  </a:lnTo>
                  <a:lnTo>
                    <a:pt x="0" y="2055591"/>
                  </a:lnTo>
                  <a:lnTo>
                    <a:pt x="3279" y="2104325"/>
                  </a:lnTo>
                  <a:lnTo>
                    <a:pt x="12831" y="2151066"/>
                  </a:lnTo>
                  <a:lnTo>
                    <a:pt x="28228" y="2195386"/>
                  </a:lnTo>
                  <a:lnTo>
                    <a:pt x="49042" y="2236858"/>
                  </a:lnTo>
                  <a:lnTo>
                    <a:pt x="74844" y="2275052"/>
                  </a:lnTo>
                  <a:lnTo>
                    <a:pt x="105206" y="2309543"/>
                  </a:lnTo>
                  <a:lnTo>
                    <a:pt x="139699" y="2339901"/>
                  </a:lnTo>
                  <a:lnTo>
                    <a:pt x="177896" y="2365699"/>
                  </a:lnTo>
                  <a:lnTo>
                    <a:pt x="219368" y="2386509"/>
                  </a:lnTo>
                  <a:lnTo>
                    <a:pt x="263686" y="2401904"/>
                  </a:lnTo>
                  <a:lnTo>
                    <a:pt x="310424" y="2411454"/>
                  </a:lnTo>
                  <a:lnTo>
                    <a:pt x="359151" y="2414732"/>
                  </a:lnTo>
                  <a:lnTo>
                    <a:pt x="1795756" y="2414732"/>
                  </a:lnTo>
                  <a:lnTo>
                    <a:pt x="1844484" y="2411454"/>
                  </a:lnTo>
                  <a:lnTo>
                    <a:pt x="1891221" y="2401904"/>
                  </a:lnTo>
                  <a:lnTo>
                    <a:pt x="1935539" y="2386509"/>
                  </a:lnTo>
                  <a:lnTo>
                    <a:pt x="1977011" y="2365699"/>
                  </a:lnTo>
                  <a:lnTo>
                    <a:pt x="2015208" y="2339901"/>
                  </a:lnTo>
                  <a:lnTo>
                    <a:pt x="2049701" y="2309543"/>
                  </a:lnTo>
                  <a:lnTo>
                    <a:pt x="2080063" y="2275052"/>
                  </a:lnTo>
                  <a:lnTo>
                    <a:pt x="2105865" y="2236858"/>
                  </a:lnTo>
                  <a:lnTo>
                    <a:pt x="2126679" y="2195386"/>
                  </a:lnTo>
                  <a:lnTo>
                    <a:pt x="2142076" y="2151066"/>
                  </a:lnTo>
                  <a:lnTo>
                    <a:pt x="2151628" y="2104325"/>
                  </a:lnTo>
                  <a:lnTo>
                    <a:pt x="2154908" y="2055591"/>
                  </a:lnTo>
                  <a:lnTo>
                    <a:pt x="2154908" y="359151"/>
                  </a:lnTo>
                  <a:lnTo>
                    <a:pt x="2151628" y="310417"/>
                  </a:lnTo>
                  <a:lnTo>
                    <a:pt x="2142076" y="263676"/>
                  </a:lnTo>
                  <a:lnTo>
                    <a:pt x="2126679" y="219355"/>
                  </a:lnTo>
                  <a:lnTo>
                    <a:pt x="2105865" y="177882"/>
                  </a:lnTo>
                  <a:lnTo>
                    <a:pt x="2080063" y="139686"/>
                  </a:lnTo>
                  <a:lnTo>
                    <a:pt x="2049701" y="105194"/>
                  </a:lnTo>
                  <a:lnTo>
                    <a:pt x="2015208" y="74834"/>
                  </a:lnTo>
                  <a:lnTo>
                    <a:pt x="1977011" y="49035"/>
                  </a:lnTo>
                  <a:lnTo>
                    <a:pt x="1935539" y="28224"/>
                  </a:lnTo>
                  <a:lnTo>
                    <a:pt x="1891221" y="12829"/>
                  </a:lnTo>
                  <a:lnTo>
                    <a:pt x="1844484" y="3278"/>
                  </a:lnTo>
                  <a:lnTo>
                    <a:pt x="1795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766764" y="7038529"/>
              <a:ext cx="2155190" cy="2414905"/>
            </a:xfrm>
            <a:custGeom>
              <a:avLst/>
              <a:gdLst/>
              <a:ahLst/>
              <a:cxnLst/>
              <a:rect l="l" t="t" r="r" b="b"/>
              <a:pathLst>
                <a:path w="2155190" h="2414904">
                  <a:moveTo>
                    <a:pt x="1795706" y="0"/>
                  </a:moveTo>
                  <a:lnTo>
                    <a:pt x="1844441" y="3278"/>
                  </a:lnTo>
                  <a:lnTo>
                    <a:pt x="1891183" y="12829"/>
                  </a:lnTo>
                  <a:lnTo>
                    <a:pt x="1935504" y="28223"/>
                  </a:lnTo>
                  <a:lnTo>
                    <a:pt x="1976976" y="49034"/>
                  </a:lnTo>
                  <a:lnTo>
                    <a:pt x="2015172" y="74833"/>
                  </a:lnTo>
                  <a:lnTo>
                    <a:pt x="2049664" y="105192"/>
                  </a:lnTo>
                  <a:lnTo>
                    <a:pt x="2080023" y="139684"/>
                  </a:lnTo>
                  <a:lnTo>
                    <a:pt x="2105822" y="177880"/>
                  </a:lnTo>
                  <a:lnTo>
                    <a:pt x="2126633" y="219352"/>
                  </a:lnTo>
                  <a:lnTo>
                    <a:pt x="2142027" y="263673"/>
                  </a:lnTo>
                  <a:lnTo>
                    <a:pt x="2151578" y="310415"/>
                  </a:lnTo>
                  <a:lnTo>
                    <a:pt x="2154856" y="359150"/>
                  </a:lnTo>
                  <a:lnTo>
                    <a:pt x="2154856" y="2055581"/>
                  </a:lnTo>
                  <a:lnTo>
                    <a:pt x="2151578" y="2104316"/>
                  </a:lnTo>
                  <a:lnTo>
                    <a:pt x="2142027" y="2151057"/>
                  </a:lnTo>
                  <a:lnTo>
                    <a:pt x="2126633" y="2195379"/>
                  </a:lnTo>
                  <a:lnTo>
                    <a:pt x="2105822" y="2236851"/>
                  </a:lnTo>
                  <a:lnTo>
                    <a:pt x="2080023" y="2275047"/>
                  </a:lnTo>
                  <a:lnTo>
                    <a:pt x="2049664" y="2309539"/>
                  </a:lnTo>
                  <a:lnTo>
                    <a:pt x="2015172" y="2339898"/>
                  </a:lnTo>
                  <a:lnTo>
                    <a:pt x="1976976" y="2365697"/>
                  </a:lnTo>
                  <a:lnTo>
                    <a:pt x="1935504" y="2386508"/>
                  </a:lnTo>
                  <a:lnTo>
                    <a:pt x="1891183" y="2401903"/>
                  </a:lnTo>
                  <a:lnTo>
                    <a:pt x="1844441" y="2411453"/>
                  </a:lnTo>
                  <a:lnTo>
                    <a:pt x="1795706" y="2414732"/>
                  </a:lnTo>
                  <a:lnTo>
                    <a:pt x="359151" y="2414732"/>
                  </a:lnTo>
                  <a:lnTo>
                    <a:pt x="310416" y="2411453"/>
                  </a:lnTo>
                  <a:lnTo>
                    <a:pt x="263674" y="2401903"/>
                  </a:lnTo>
                  <a:lnTo>
                    <a:pt x="219353" y="2386508"/>
                  </a:lnTo>
                  <a:lnTo>
                    <a:pt x="177880" y="2365697"/>
                  </a:lnTo>
                  <a:lnTo>
                    <a:pt x="139684" y="2339898"/>
                  </a:lnTo>
                  <a:lnTo>
                    <a:pt x="105193" y="2309539"/>
                  </a:lnTo>
                  <a:lnTo>
                    <a:pt x="74833" y="2275047"/>
                  </a:lnTo>
                  <a:lnTo>
                    <a:pt x="49034" y="2236851"/>
                  </a:lnTo>
                  <a:lnTo>
                    <a:pt x="28223" y="2195379"/>
                  </a:lnTo>
                  <a:lnTo>
                    <a:pt x="12829" y="2151057"/>
                  </a:lnTo>
                  <a:lnTo>
                    <a:pt x="3278" y="2104316"/>
                  </a:lnTo>
                  <a:lnTo>
                    <a:pt x="0" y="2055581"/>
                  </a:lnTo>
                  <a:lnTo>
                    <a:pt x="0" y="359150"/>
                  </a:lnTo>
                  <a:lnTo>
                    <a:pt x="3278" y="310415"/>
                  </a:lnTo>
                  <a:lnTo>
                    <a:pt x="12829" y="263673"/>
                  </a:lnTo>
                  <a:lnTo>
                    <a:pt x="28223" y="219352"/>
                  </a:lnTo>
                  <a:lnTo>
                    <a:pt x="49034" y="177880"/>
                  </a:lnTo>
                  <a:lnTo>
                    <a:pt x="74833" y="139684"/>
                  </a:lnTo>
                  <a:lnTo>
                    <a:pt x="105193" y="105192"/>
                  </a:lnTo>
                  <a:lnTo>
                    <a:pt x="139684" y="74833"/>
                  </a:lnTo>
                  <a:lnTo>
                    <a:pt x="177880" y="49034"/>
                  </a:lnTo>
                  <a:lnTo>
                    <a:pt x="219353" y="28223"/>
                  </a:lnTo>
                  <a:lnTo>
                    <a:pt x="263674" y="12829"/>
                  </a:lnTo>
                  <a:lnTo>
                    <a:pt x="310416" y="3278"/>
                  </a:lnTo>
                  <a:lnTo>
                    <a:pt x="359151" y="0"/>
                  </a:lnTo>
                  <a:lnTo>
                    <a:pt x="1795706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9211032" y="5913768"/>
            <a:ext cx="353060" cy="12807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50"/>
              </a:lnSpc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</a:t>
            </a:r>
            <a:r>
              <a:rPr sz="2300" spc="-6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B</a:t>
            </a:r>
            <a:endParaRPr sz="2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76107" y="2692808"/>
            <a:ext cx="1687830" cy="9321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ct val="79200"/>
              </a:lnSpc>
              <a:spcBef>
                <a:spcPts val="680"/>
              </a:spcBef>
            </a:pPr>
            <a:r>
              <a:rPr sz="2300" i="1" spc="5" dirty="0">
                <a:solidFill>
                  <a:srgbClr val="0F3659"/>
                </a:solidFill>
                <a:latin typeface="Arial"/>
                <a:cs typeface="Arial"/>
              </a:rPr>
              <a:t>Pod </a:t>
            </a:r>
            <a:r>
              <a:rPr sz="2300" i="1" dirty="0">
                <a:solidFill>
                  <a:srgbClr val="0F3659"/>
                </a:solidFill>
                <a:latin typeface="Arial"/>
                <a:cs typeface="Arial"/>
              </a:rPr>
              <a:t>Labels:  </a:t>
            </a: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version:</a:t>
            </a:r>
            <a:r>
              <a:rPr sz="2300" spc="-6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v1.5  env:</a:t>
            </a:r>
            <a:r>
              <a:rPr sz="2300" spc="-4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us-prod</a:t>
            </a:r>
            <a:endParaRPr sz="23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976342" y="8654071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svcB</a:t>
            </a:r>
            <a:endParaRPr sz="23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72571" y="7248501"/>
            <a:ext cx="181356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492276" y="2561669"/>
            <a:ext cx="6450330" cy="6040755"/>
            <a:chOff x="11492276" y="2561669"/>
            <a:chExt cx="6450330" cy="6040755"/>
          </a:xfrm>
        </p:grpSpPr>
        <p:sp>
          <p:nvSpPr>
            <p:cNvPr id="35" name="object 35"/>
            <p:cNvSpPr/>
            <p:nvPr/>
          </p:nvSpPr>
          <p:spPr>
            <a:xfrm>
              <a:off x="17879485" y="7864364"/>
              <a:ext cx="12065" cy="716915"/>
            </a:xfrm>
            <a:custGeom>
              <a:avLst/>
              <a:gdLst/>
              <a:ahLst/>
              <a:cxnLst/>
              <a:rect l="l" t="t" r="r" b="b"/>
              <a:pathLst>
                <a:path w="12065" h="716915">
                  <a:moveTo>
                    <a:pt x="0" y="0"/>
                  </a:moveTo>
                  <a:lnTo>
                    <a:pt x="11746" y="716606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828566" y="7843437"/>
              <a:ext cx="114300" cy="758825"/>
            </a:xfrm>
            <a:custGeom>
              <a:avLst/>
              <a:gdLst/>
              <a:ahLst/>
              <a:cxnLst/>
              <a:rect l="l" t="t" r="r" b="b"/>
              <a:pathLst>
                <a:path w="114300" h="758825">
                  <a:moveTo>
                    <a:pt x="104597" y="103822"/>
                  </a:moveTo>
                  <a:lnTo>
                    <a:pt x="50571" y="0"/>
                  </a:lnTo>
                  <a:lnTo>
                    <a:pt x="0" y="105537"/>
                  </a:lnTo>
                  <a:lnTo>
                    <a:pt x="51612" y="62814"/>
                  </a:lnTo>
                  <a:lnTo>
                    <a:pt x="104597" y="103822"/>
                  </a:lnTo>
                  <a:close/>
                </a:path>
                <a:path w="114300" h="758825">
                  <a:moveTo>
                    <a:pt x="113715" y="652932"/>
                  </a:moveTo>
                  <a:lnTo>
                    <a:pt x="61988" y="695655"/>
                  </a:lnTo>
                  <a:lnTo>
                    <a:pt x="9004" y="654634"/>
                  </a:lnTo>
                  <a:lnTo>
                    <a:pt x="63030" y="758469"/>
                  </a:lnTo>
                  <a:lnTo>
                    <a:pt x="113715" y="652932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480532" y="5998948"/>
              <a:ext cx="3473450" cy="1537970"/>
            </a:xfrm>
            <a:custGeom>
              <a:avLst/>
              <a:gdLst/>
              <a:ahLst/>
              <a:cxnLst/>
              <a:rect l="l" t="t" r="r" b="b"/>
              <a:pathLst>
                <a:path w="3473450" h="1537970">
                  <a:moveTo>
                    <a:pt x="0" y="0"/>
                  </a:moveTo>
                  <a:lnTo>
                    <a:pt x="3472893" y="1537941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855612" y="7455102"/>
              <a:ext cx="117475" cy="95885"/>
            </a:xfrm>
            <a:custGeom>
              <a:avLst/>
              <a:gdLst/>
              <a:ahLst/>
              <a:cxnLst/>
              <a:rect l="l" t="t" r="r" b="b"/>
              <a:pathLst>
                <a:path w="117475" h="95884">
                  <a:moveTo>
                    <a:pt x="42407" y="0"/>
                  </a:moveTo>
                  <a:lnTo>
                    <a:pt x="59474" y="64825"/>
                  </a:lnTo>
                  <a:lnTo>
                    <a:pt x="0" y="95735"/>
                  </a:lnTo>
                  <a:lnTo>
                    <a:pt x="116959" y="90269"/>
                  </a:lnTo>
                  <a:lnTo>
                    <a:pt x="42407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496404" y="2565796"/>
              <a:ext cx="2155190" cy="1205865"/>
            </a:xfrm>
            <a:custGeom>
              <a:avLst/>
              <a:gdLst/>
              <a:ahLst/>
              <a:cxnLst/>
              <a:rect l="l" t="t" r="r" b="b"/>
              <a:pathLst>
                <a:path w="2155190" h="1205864">
                  <a:moveTo>
                    <a:pt x="0" y="200956"/>
                  </a:moveTo>
                  <a:lnTo>
                    <a:pt x="5307" y="154879"/>
                  </a:lnTo>
                  <a:lnTo>
                    <a:pt x="20425" y="112581"/>
                  </a:lnTo>
                  <a:lnTo>
                    <a:pt x="44147" y="75268"/>
                  </a:lnTo>
                  <a:lnTo>
                    <a:pt x="75268" y="44148"/>
                  </a:lnTo>
                  <a:lnTo>
                    <a:pt x="112581" y="20425"/>
                  </a:lnTo>
                  <a:lnTo>
                    <a:pt x="154879" y="5307"/>
                  </a:lnTo>
                  <a:lnTo>
                    <a:pt x="200957" y="0"/>
                  </a:lnTo>
                  <a:lnTo>
                    <a:pt x="1953898" y="0"/>
                  </a:lnTo>
                  <a:lnTo>
                    <a:pt x="1999978" y="5307"/>
                  </a:lnTo>
                  <a:lnTo>
                    <a:pt x="2042277" y="20425"/>
                  </a:lnTo>
                  <a:lnTo>
                    <a:pt x="2079590" y="44148"/>
                  </a:lnTo>
                  <a:lnTo>
                    <a:pt x="2110710" y="75268"/>
                  </a:lnTo>
                  <a:lnTo>
                    <a:pt x="2134432" y="112581"/>
                  </a:lnTo>
                  <a:lnTo>
                    <a:pt x="2149549" y="154879"/>
                  </a:lnTo>
                  <a:lnTo>
                    <a:pt x="2154857" y="200956"/>
                  </a:lnTo>
                  <a:lnTo>
                    <a:pt x="2154857" y="1004758"/>
                  </a:lnTo>
                  <a:lnTo>
                    <a:pt x="2149549" y="1050838"/>
                  </a:lnTo>
                  <a:lnTo>
                    <a:pt x="2134432" y="1093137"/>
                  </a:lnTo>
                  <a:lnTo>
                    <a:pt x="2110710" y="1130450"/>
                  </a:lnTo>
                  <a:lnTo>
                    <a:pt x="2079590" y="1161570"/>
                  </a:lnTo>
                  <a:lnTo>
                    <a:pt x="2042277" y="1185292"/>
                  </a:lnTo>
                  <a:lnTo>
                    <a:pt x="1999978" y="1200409"/>
                  </a:lnTo>
                  <a:lnTo>
                    <a:pt x="1953898" y="1205717"/>
                  </a:lnTo>
                  <a:lnTo>
                    <a:pt x="200957" y="1205717"/>
                  </a:lnTo>
                  <a:lnTo>
                    <a:pt x="154879" y="1200409"/>
                  </a:lnTo>
                  <a:lnTo>
                    <a:pt x="112581" y="1185292"/>
                  </a:lnTo>
                  <a:lnTo>
                    <a:pt x="75268" y="1161570"/>
                  </a:lnTo>
                  <a:lnTo>
                    <a:pt x="44147" y="1130450"/>
                  </a:lnTo>
                  <a:lnTo>
                    <a:pt x="20425" y="1093137"/>
                  </a:lnTo>
                  <a:lnTo>
                    <a:pt x="5307" y="1050838"/>
                  </a:lnTo>
                  <a:lnTo>
                    <a:pt x="0" y="1004758"/>
                  </a:lnTo>
                  <a:lnTo>
                    <a:pt x="0" y="200956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573857" y="3771508"/>
              <a:ext cx="0" cy="1930400"/>
            </a:xfrm>
            <a:custGeom>
              <a:avLst/>
              <a:gdLst/>
              <a:ahLst/>
              <a:cxnLst/>
              <a:rect l="l" t="t" r="r" b="b"/>
              <a:pathLst>
                <a:path h="1930400">
                  <a:moveTo>
                    <a:pt x="0" y="0"/>
                  </a:moveTo>
                  <a:lnTo>
                    <a:pt x="1" y="1929939"/>
                  </a:lnTo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6724067" y="9619498"/>
            <a:ext cx="1867535" cy="121539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ct val="79700"/>
              </a:lnSpc>
              <a:spcBef>
                <a:spcPts val="665"/>
              </a:spcBef>
            </a:pPr>
            <a:r>
              <a:rPr sz="2300" i="1" spc="5" dirty="0">
                <a:solidFill>
                  <a:srgbClr val="0F3659"/>
                </a:solidFill>
                <a:latin typeface="Arial"/>
                <a:cs typeface="Arial"/>
              </a:rPr>
              <a:t>Pod </a:t>
            </a:r>
            <a:r>
              <a:rPr sz="2300" i="1" dirty="0">
                <a:solidFill>
                  <a:srgbClr val="0F3659"/>
                </a:solidFill>
                <a:latin typeface="Arial"/>
                <a:cs typeface="Arial"/>
              </a:rPr>
              <a:t>Labels:  </a:t>
            </a: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version: v2.0-  alpha,</a:t>
            </a:r>
            <a:r>
              <a:rPr sz="2300" spc="-5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env:us-  staging</a:t>
            </a:r>
            <a:endParaRPr sz="2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321253" y="1820207"/>
            <a:ext cx="37407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serviceB.example.cluster.loc</a:t>
            </a:r>
            <a:endParaRPr sz="2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681259" y="4065448"/>
            <a:ext cx="1818005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Traffic</a:t>
            </a:r>
            <a:r>
              <a:rPr sz="2300" spc="-7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routing  rules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558763" y="4642017"/>
            <a:ext cx="6121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99%</a:t>
            </a:r>
            <a:endParaRPr sz="23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199328" y="6630447"/>
            <a:ext cx="39401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477895" algn="l"/>
              </a:tabLst>
            </a:pPr>
            <a:r>
              <a:rPr sz="2450" spc="5" dirty="0">
                <a:solidFill>
                  <a:srgbClr val="0F3659"/>
                </a:solidFill>
                <a:latin typeface="Arial"/>
                <a:cs typeface="Arial"/>
                <a:hlinkClick r:id="rId4"/>
              </a:rPr>
              <a:t>http://serviceB.example</a:t>
            </a:r>
            <a:r>
              <a:rPr sz="2450" spc="5" dirty="0">
                <a:solidFill>
                  <a:srgbClr val="0F3659"/>
                </a:solidFill>
                <a:latin typeface="Arial"/>
                <a:cs typeface="Arial"/>
              </a:rPr>
              <a:t>	</a:t>
            </a:r>
            <a:r>
              <a:rPr sz="3450" baseline="10869" dirty="0">
                <a:solidFill>
                  <a:srgbClr val="0F3659"/>
                </a:solidFill>
                <a:latin typeface="Arial"/>
                <a:cs typeface="Arial"/>
              </a:rPr>
              <a:t>1%</a:t>
            </a:r>
            <a:endParaRPr sz="3450" baseline="10869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700900" y="2586706"/>
            <a:ext cx="1813560" cy="492759"/>
          </a:xfrm>
          <a:custGeom>
            <a:avLst/>
            <a:gdLst/>
            <a:ahLst/>
            <a:cxnLst/>
            <a:rect l="l" t="t" r="r" b="b"/>
            <a:pathLst>
              <a:path w="1813559" h="492760">
                <a:moveTo>
                  <a:pt x="1731046" y="0"/>
                </a:moveTo>
                <a:lnTo>
                  <a:pt x="82091" y="0"/>
                </a:lnTo>
                <a:lnTo>
                  <a:pt x="50137" y="6453"/>
                </a:lnTo>
                <a:lnTo>
                  <a:pt x="24043" y="24051"/>
                </a:lnTo>
                <a:lnTo>
                  <a:pt x="6451" y="50155"/>
                </a:lnTo>
                <a:lnTo>
                  <a:pt x="0" y="82123"/>
                </a:lnTo>
                <a:lnTo>
                  <a:pt x="0" y="410584"/>
                </a:lnTo>
                <a:lnTo>
                  <a:pt x="6451" y="442552"/>
                </a:lnTo>
                <a:lnTo>
                  <a:pt x="24043" y="468655"/>
                </a:lnTo>
                <a:lnTo>
                  <a:pt x="50137" y="486254"/>
                </a:lnTo>
                <a:lnTo>
                  <a:pt x="82091" y="492707"/>
                </a:lnTo>
                <a:lnTo>
                  <a:pt x="1731046" y="492707"/>
                </a:lnTo>
                <a:lnTo>
                  <a:pt x="1763000" y="486254"/>
                </a:lnTo>
                <a:lnTo>
                  <a:pt x="1789094" y="468655"/>
                </a:lnTo>
                <a:lnTo>
                  <a:pt x="1806687" y="442552"/>
                </a:lnTo>
                <a:lnTo>
                  <a:pt x="1813138" y="410584"/>
                </a:lnTo>
                <a:lnTo>
                  <a:pt x="1813138" y="82123"/>
                </a:lnTo>
                <a:lnTo>
                  <a:pt x="1806687" y="50155"/>
                </a:lnTo>
                <a:lnTo>
                  <a:pt x="1789094" y="24051"/>
                </a:lnTo>
                <a:lnTo>
                  <a:pt x="1763000" y="6453"/>
                </a:lnTo>
                <a:lnTo>
                  <a:pt x="1731046" y="0"/>
                </a:lnTo>
                <a:close/>
              </a:path>
            </a:pathLst>
          </a:custGeom>
          <a:solidFill>
            <a:srgbClr val="D8E8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683488" y="2615136"/>
            <a:ext cx="1818005" cy="953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Rules</a:t>
            </a:r>
            <a:r>
              <a:rPr sz="2300" spc="-2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API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7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Istio-Manager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2035026" y="688795"/>
            <a:ext cx="1144905" cy="1898014"/>
            <a:chOff x="12035026" y="688795"/>
            <a:chExt cx="1144905" cy="1898014"/>
          </a:xfrm>
        </p:grpSpPr>
        <p:sp>
          <p:nvSpPr>
            <p:cNvPr id="49" name="object 49"/>
            <p:cNvSpPr/>
            <p:nvPr/>
          </p:nvSpPr>
          <p:spPr>
            <a:xfrm>
              <a:off x="12035026" y="688795"/>
              <a:ext cx="1144562" cy="11445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054711" y="703120"/>
              <a:ext cx="1105535" cy="1105535"/>
            </a:xfrm>
            <a:custGeom>
              <a:avLst/>
              <a:gdLst/>
              <a:ahLst/>
              <a:cxnLst/>
              <a:rect l="l" t="t" r="r" b="b"/>
              <a:pathLst>
                <a:path w="1105534" h="1105535">
                  <a:moveTo>
                    <a:pt x="1086982" y="0"/>
                  </a:moveTo>
                  <a:lnTo>
                    <a:pt x="18533" y="0"/>
                  </a:lnTo>
                  <a:lnTo>
                    <a:pt x="11308" y="1451"/>
                  </a:lnTo>
                  <a:lnTo>
                    <a:pt x="5418" y="5405"/>
                  </a:lnTo>
                  <a:lnTo>
                    <a:pt x="1452" y="11264"/>
                  </a:lnTo>
                  <a:lnTo>
                    <a:pt x="0" y="18428"/>
                  </a:lnTo>
                  <a:lnTo>
                    <a:pt x="0" y="1086909"/>
                  </a:lnTo>
                  <a:lnTo>
                    <a:pt x="1452" y="1094111"/>
                  </a:lnTo>
                  <a:lnTo>
                    <a:pt x="5418" y="1099992"/>
                  </a:lnTo>
                  <a:lnTo>
                    <a:pt x="11308" y="1103957"/>
                  </a:lnTo>
                  <a:lnTo>
                    <a:pt x="18533" y="1105411"/>
                  </a:lnTo>
                  <a:lnTo>
                    <a:pt x="1086982" y="1105411"/>
                  </a:lnTo>
                  <a:lnTo>
                    <a:pt x="1094146" y="1103957"/>
                  </a:lnTo>
                  <a:lnTo>
                    <a:pt x="1100005" y="1099992"/>
                  </a:lnTo>
                  <a:lnTo>
                    <a:pt x="1103960" y="1094111"/>
                  </a:lnTo>
                  <a:lnTo>
                    <a:pt x="1105411" y="1086909"/>
                  </a:lnTo>
                  <a:lnTo>
                    <a:pt x="1105411" y="18428"/>
                  </a:lnTo>
                  <a:lnTo>
                    <a:pt x="1103960" y="11264"/>
                  </a:lnTo>
                  <a:lnTo>
                    <a:pt x="1100005" y="5405"/>
                  </a:lnTo>
                  <a:lnTo>
                    <a:pt x="1094146" y="1451"/>
                  </a:lnTo>
                  <a:lnTo>
                    <a:pt x="1086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135128" y="783487"/>
              <a:ext cx="945182" cy="9451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607678" y="1728691"/>
              <a:ext cx="0" cy="858519"/>
            </a:xfrm>
            <a:custGeom>
              <a:avLst/>
              <a:gdLst/>
              <a:ahLst/>
              <a:cxnLst/>
              <a:rect l="l" t="t" r="r" b="b"/>
              <a:pathLst>
                <a:path h="858519">
                  <a:moveTo>
                    <a:pt x="0" y="0"/>
                  </a:moveTo>
                  <a:lnTo>
                    <a:pt x="1" y="858116"/>
                  </a:lnTo>
                </a:path>
              </a:pathLst>
            </a:custGeom>
            <a:ln w="23559">
              <a:solidFill>
                <a:srgbClr val="F5C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85306" y="239155"/>
            <a:ext cx="5994400" cy="1756410"/>
          </a:xfrm>
          <a:prstGeom prst="rect">
            <a:avLst/>
          </a:prstGeom>
          <a:solidFill>
            <a:srgbClr val="305274"/>
          </a:solidFill>
        </p:spPr>
        <p:txBody>
          <a:bodyPr vert="horz" wrap="square" lIns="0" tIns="50038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3940"/>
              </a:spcBef>
              <a:tabLst>
                <a:tab pos="2016125" algn="l"/>
              </a:tabLst>
            </a:pPr>
            <a:r>
              <a:rPr sz="4950" b="0" spc="-120" dirty="0">
                <a:latin typeface="Arial"/>
                <a:cs typeface="Arial"/>
              </a:rPr>
              <a:t>Traffic	</a:t>
            </a:r>
            <a:r>
              <a:rPr sz="4950" b="0" spc="-65" dirty="0">
                <a:latin typeface="Arial"/>
                <a:cs typeface="Arial"/>
              </a:rPr>
              <a:t>Splitting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8940" y="10836922"/>
            <a:ext cx="244030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808080"/>
                </a:solidFill>
                <a:latin typeface="Arial"/>
                <a:cs typeface="Arial"/>
              </a:rPr>
              <a:t>© IBM </a:t>
            </a:r>
            <a:r>
              <a:rPr sz="1300" spc="5" dirty="0">
                <a:solidFill>
                  <a:srgbClr val="808080"/>
                </a:solidFill>
                <a:latin typeface="Arial"/>
                <a:cs typeface="Arial"/>
              </a:rPr>
              <a:t>Corporation /</a:t>
            </a:r>
            <a:r>
              <a:rPr sz="13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808080"/>
                </a:solidFill>
                <a:latin typeface="Arial"/>
                <a:cs typeface="Arial"/>
              </a:rPr>
              <a:t>Confidential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708" y="10780723"/>
            <a:ext cx="24282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808080"/>
                </a:solidFill>
                <a:latin typeface="Arial"/>
                <a:cs typeface="Arial"/>
              </a:rPr>
              <a:t>IBM Cloud </a:t>
            </a:r>
            <a:r>
              <a:rPr sz="1300" spc="5" dirty="0">
                <a:solidFill>
                  <a:srgbClr val="808080"/>
                </a:solidFill>
                <a:latin typeface="Arial"/>
                <a:cs typeface="Arial"/>
              </a:rPr>
              <a:t>I </a:t>
            </a:r>
            <a:r>
              <a:rPr sz="1300" spc="5" dirty="0">
                <a:solidFill>
                  <a:srgbClr val="FF6600"/>
                </a:solidFill>
                <a:latin typeface="Arial"/>
                <a:cs typeface="Arial"/>
              </a:rPr>
              <a:t>Internal </a:t>
            </a:r>
            <a:r>
              <a:rPr sz="1300" spc="10" dirty="0">
                <a:solidFill>
                  <a:srgbClr val="FF6600"/>
                </a:solidFill>
                <a:latin typeface="Arial"/>
                <a:cs typeface="Arial"/>
              </a:rPr>
              <a:t>Usage</a:t>
            </a:r>
            <a:r>
              <a:rPr sz="1300" spc="-50" dirty="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F6600"/>
                </a:solidFill>
                <a:latin typeface="Arial"/>
                <a:cs typeface="Arial"/>
              </a:rPr>
              <a:t>Only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24510" y="2699342"/>
            <a:ext cx="2106295" cy="915669"/>
          </a:xfrm>
          <a:custGeom>
            <a:avLst/>
            <a:gdLst/>
            <a:ahLst/>
            <a:cxnLst/>
            <a:rect l="l" t="t" r="r" b="b"/>
            <a:pathLst>
              <a:path w="2106294" h="915670">
                <a:moveTo>
                  <a:pt x="1953493" y="0"/>
                </a:moveTo>
                <a:lnTo>
                  <a:pt x="2001720" y="7778"/>
                </a:lnTo>
                <a:lnTo>
                  <a:pt x="2043604" y="29439"/>
                </a:lnTo>
                <a:lnTo>
                  <a:pt x="2076633" y="62468"/>
                </a:lnTo>
                <a:lnTo>
                  <a:pt x="2098294" y="104352"/>
                </a:lnTo>
                <a:lnTo>
                  <a:pt x="2106072" y="152579"/>
                </a:lnTo>
                <a:lnTo>
                  <a:pt x="2106072" y="762881"/>
                </a:lnTo>
                <a:lnTo>
                  <a:pt x="2098294" y="811109"/>
                </a:lnTo>
                <a:lnTo>
                  <a:pt x="2076633" y="852993"/>
                </a:lnTo>
                <a:lnTo>
                  <a:pt x="2043604" y="886021"/>
                </a:lnTo>
                <a:lnTo>
                  <a:pt x="2001720" y="907681"/>
                </a:lnTo>
                <a:lnTo>
                  <a:pt x="1953493" y="915459"/>
                </a:lnTo>
                <a:lnTo>
                  <a:pt x="152578" y="915459"/>
                </a:lnTo>
                <a:lnTo>
                  <a:pt x="104350" y="907681"/>
                </a:lnTo>
                <a:lnTo>
                  <a:pt x="62465" y="886021"/>
                </a:lnTo>
                <a:lnTo>
                  <a:pt x="29437" y="852993"/>
                </a:lnTo>
                <a:lnTo>
                  <a:pt x="7778" y="811109"/>
                </a:lnTo>
                <a:lnTo>
                  <a:pt x="0" y="762881"/>
                </a:lnTo>
                <a:lnTo>
                  <a:pt x="0" y="152579"/>
                </a:lnTo>
                <a:lnTo>
                  <a:pt x="7778" y="104352"/>
                </a:lnTo>
                <a:lnTo>
                  <a:pt x="29437" y="62468"/>
                </a:lnTo>
                <a:lnTo>
                  <a:pt x="62465" y="29439"/>
                </a:lnTo>
                <a:lnTo>
                  <a:pt x="104350" y="7778"/>
                </a:lnTo>
                <a:lnTo>
                  <a:pt x="152578" y="0"/>
                </a:lnTo>
                <a:lnTo>
                  <a:pt x="1953493" y="0"/>
                </a:lnTo>
                <a:close/>
              </a:path>
            </a:pathLst>
          </a:custGeom>
          <a:ln w="785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46347" y="2901272"/>
            <a:ext cx="1633220" cy="48133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3619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28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svcA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26416" y="3575264"/>
            <a:ext cx="12807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</a:t>
            </a:r>
            <a:r>
              <a:rPr sz="2300" spc="-6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747373" y="1667865"/>
            <a:ext cx="2531110" cy="2424430"/>
            <a:chOff x="15747373" y="1667865"/>
            <a:chExt cx="2531110" cy="2424430"/>
          </a:xfrm>
        </p:grpSpPr>
        <p:sp>
          <p:nvSpPr>
            <p:cNvPr id="8" name="object 8"/>
            <p:cNvSpPr/>
            <p:nvPr/>
          </p:nvSpPr>
          <p:spPr>
            <a:xfrm>
              <a:off x="15747373" y="1667865"/>
              <a:ext cx="2531110" cy="2424430"/>
            </a:xfrm>
            <a:custGeom>
              <a:avLst/>
              <a:gdLst/>
              <a:ahLst/>
              <a:cxnLst/>
              <a:rect l="l" t="t" r="r" b="b"/>
              <a:pathLst>
                <a:path w="2531109" h="2424429">
                  <a:moveTo>
                    <a:pt x="2126741" y="0"/>
                  </a:moveTo>
                  <a:lnTo>
                    <a:pt x="404071" y="0"/>
                  </a:lnTo>
                  <a:lnTo>
                    <a:pt x="356953" y="2718"/>
                  </a:lnTo>
                  <a:lnTo>
                    <a:pt x="311430" y="10672"/>
                  </a:lnTo>
                  <a:lnTo>
                    <a:pt x="267805" y="23557"/>
                  </a:lnTo>
                  <a:lnTo>
                    <a:pt x="226383" y="41071"/>
                  </a:lnTo>
                  <a:lnTo>
                    <a:pt x="187465" y="62910"/>
                  </a:lnTo>
                  <a:lnTo>
                    <a:pt x="151357" y="88772"/>
                  </a:lnTo>
                  <a:lnTo>
                    <a:pt x="118360" y="118352"/>
                  </a:lnTo>
                  <a:lnTo>
                    <a:pt x="88778" y="151348"/>
                  </a:lnTo>
                  <a:lnTo>
                    <a:pt x="62915" y="187456"/>
                  </a:lnTo>
                  <a:lnTo>
                    <a:pt x="41075" y="226374"/>
                  </a:lnTo>
                  <a:lnTo>
                    <a:pt x="23559" y="267797"/>
                  </a:lnTo>
                  <a:lnTo>
                    <a:pt x="10673" y="311423"/>
                  </a:lnTo>
                  <a:lnTo>
                    <a:pt x="2718" y="356949"/>
                  </a:lnTo>
                  <a:lnTo>
                    <a:pt x="0" y="404071"/>
                  </a:lnTo>
                  <a:lnTo>
                    <a:pt x="0" y="2020284"/>
                  </a:lnTo>
                  <a:lnTo>
                    <a:pt x="2718" y="2067407"/>
                  </a:lnTo>
                  <a:lnTo>
                    <a:pt x="10673" y="2112935"/>
                  </a:lnTo>
                  <a:lnTo>
                    <a:pt x="23559" y="2156562"/>
                  </a:lnTo>
                  <a:lnTo>
                    <a:pt x="41075" y="2197985"/>
                  </a:lnTo>
                  <a:lnTo>
                    <a:pt x="62915" y="2236903"/>
                  </a:lnTo>
                  <a:lnTo>
                    <a:pt x="88778" y="2273011"/>
                  </a:lnTo>
                  <a:lnTo>
                    <a:pt x="118360" y="2306007"/>
                  </a:lnTo>
                  <a:lnTo>
                    <a:pt x="151357" y="2335586"/>
                  </a:lnTo>
                  <a:lnTo>
                    <a:pt x="187465" y="2361447"/>
                  </a:lnTo>
                  <a:lnTo>
                    <a:pt x="226383" y="2383285"/>
                  </a:lnTo>
                  <a:lnTo>
                    <a:pt x="267805" y="2400799"/>
                  </a:lnTo>
                  <a:lnTo>
                    <a:pt x="311430" y="2413683"/>
                  </a:lnTo>
                  <a:lnTo>
                    <a:pt x="356953" y="2421637"/>
                  </a:lnTo>
                  <a:lnTo>
                    <a:pt x="404071" y="2424355"/>
                  </a:lnTo>
                  <a:lnTo>
                    <a:pt x="2126741" y="2424355"/>
                  </a:lnTo>
                  <a:lnTo>
                    <a:pt x="2173878" y="2421637"/>
                  </a:lnTo>
                  <a:lnTo>
                    <a:pt x="2219415" y="2413683"/>
                  </a:lnTo>
                  <a:lnTo>
                    <a:pt x="2263048" y="2400799"/>
                  </a:lnTo>
                  <a:lnTo>
                    <a:pt x="2304475" y="2383285"/>
                  </a:lnTo>
                  <a:lnTo>
                    <a:pt x="2343393" y="2361447"/>
                  </a:lnTo>
                  <a:lnTo>
                    <a:pt x="2379499" y="2335586"/>
                  </a:lnTo>
                  <a:lnTo>
                    <a:pt x="2412491" y="2306007"/>
                  </a:lnTo>
                  <a:lnTo>
                    <a:pt x="2442067" y="2273011"/>
                  </a:lnTo>
                  <a:lnTo>
                    <a:pt x="2467922" y="2236903"/>
                  </a:lnTo>
                  <a:lnTo>
                    <a:pt x="2489756" y="2197985"/>
                  </a:lnTo>
                  <a:lnTo>
                    <a:pt x="2507264" y="2156562"/>
                  </a:lnTo>
                  <a:lnTo>
                    <a:pt x="2520145" y="2112935"/>
                  </a:lnTo>
                  <a:lnTo>
                    <a:pt x="2528095" y="2067407"/>
                  </a:lnTo>
                  <a:lnTo>
                    <a:pt x="2530812" y="2020284"/>
                  </a:lnTo>
                  <a:lnTo>
                    <a:pt x="2530812" y="404071"/>
                  </a:lnTo>
                  <a:lnTo>
                    <a:pt x="2528095" y="356949"/>
                  </a:lnTo>
                  <a:lnTo>
                    <a:pt x="2520145" y="311423"/>
                  </a:lnTo>
                  <a:lnTo>
                    <a:pt x="2507264" y="267797"/>
                  </a:lnTo>
                  <a:lnTo>
                    <a:pt x="2489756" y="226374"/>
                  </a:lnTo>
                  <a:lnTo>
                    <a:pt x="2467922" y="187456"/>
                  </a:lnTo>
                  <a:lnTo>
                    <a:pt x="2442067" y="151348"/>
                  </a:lnTo>
                  <a:lnTo>
                    <a:pt x="2412491" y="118352"/>
                  </a:lnTo>
                  <a:lnTo>
                    <a:pt x="2379499" y="88772"/>
                  </a:lnTo>
                  <a:lnTo>
                    <a:pt x="2343393" y="62910"/>
                  </a:lnTo>
                  <a:lnTo>
                    <a:pt x="2304475" y="41071"/>
                  </a:lnTo>
                  <a:lnTo>
                    <a:pt x="2263048" y="23557"/>
                  </a:lnTo>
                  <a:lnTo>
                    <a:pt x="2219415" y="10672"/>
                  </a:lnTo>
                  <a:lnTo>
                    <a:pt x="2173878" y="2718"/>
                  </a:lnTo>
                  <a:lnTo>
                    <a:pt x="212674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30509" y="2138950"/>
              <a:ext cx="1924685" cy="1213485"/>
            </a:xfrm>
            <a:custGeom>
              <a:avLst/>
              <a:gdLst/>
              <a:ahLst/>
              <a:cxnLst/>
              <a:rect l="l" t="t" r="r" b="b"/>
              <a:pathLst>
                <a:path w="1924684" h="1213485">
                  <a:moveTo>
                    <a:pt x="1721937" y="0"/>
                  </a:moveTo>
                  <a:lnTo>
                    <a:pt x="202297" y="0"/>
                  </a:lnTo>
                  <a:lnTo>
                    <a:pt x="155913" y="5340"/>
                  </a:lnTo>
                  <a:lnTo>
                    <a:pt x="113332" y="20552"/>
                  </a:lnTo>
                  <a:lnTo>
                    <a:pt x="75771" y="44423"/>
                  </a:lnTo>
                  <a:lnTo>
                    <a:pt x="44442" y="75738"/>
                  </a:lnTo>
                  <a:lnTo>
                    <a:pt x="20562" y="113283"/>
                  </a:lnTo>
                  <a:lnTo>
                    <a:pt x="5342" y="155847"/>
                  </a:lnTo>
                  <a:lnTo>
                    <a:pt x="0" y="202213"/>
                  </a:lnTo>
                  <a:lnTo>
                    <a:pt x="0" y="1011058"/>
                  </a:lnTo>
                  <a:lnTo>
                    <a:pt x="5342" y="1057424"/>
                  </a:lnTo>
                  <a:lnTo>
                    <a:pt x="20562" y="1099987"/>
                  </a:lnTo>
                  <a:lnTo>
                    <a:pt x="44442" y="1137533"/>
                  </a:lnTo>
                  <a:lnTo>
                    <a:pt x="75771" y="1168848"/>
                  </a:lnTo>
                  <a:lnTo>
                    <a:pt x="113332" y="1192719"/>
                  </a:lnTo>
                  <a:lnTo>
                    <a:pt x="155913" y="1207931"/>
                  </a:lnTo>
                  <a:lnTo>
                    <a:pt x="202297" y="1213271"/>
                  </a:lnTo>
                  <a:lnTo>
                    <a:pt x="1721937" y="1213271"/>
                  </a:lnTo>
                  <a:lnTo>
                    <a:pt x="1768282" y="1207931"/>
                  </a:lnTo>
                  <a:lnTo>
                    <a:pt x="1810835" y="1192719"/>
                  </a:lnTo>
                  <a:lnTo>
                    <a:pt x="1848378" y="1168848"/>
                  </a:lnTo>
                  <a:lnTo>
                    <a:pt x="1879695" y="1137533"/>
                  </a:lnTo>
                  <a:lnTo>
                    <a:pt x="1903570" y="1099987"/>
                  </a:lnTo>
                  <a:lnTo>
                    <a:pt x="1918787" y="1057424"/>
                  </a:lnTo>
                  <a:lnTo>
                    <a:pt x="1924129" y="1011058"/>
                  </a:lnTo>
                  <a:lnTo>
                    <a:pt x="1924129" y="202213"/>
                  </a:lnTo>
                  <a:lnTo>
                    <a:pt x="1918787" y="155847"/>
                  </a:lnTo>
                  <a:lnTo>
                    <a:pt x="1903570" y="113283"/>
                  </a:lnTo>
                  <a:lnTo>
                    <a:pt x="1879695" y="75738"/>
                  </a:lnTo>
                  <a:lnTo>
                    <a:pt x="1848378" y="44423"/>
                  </a:lnTo>
                  <a:lnTo>
                    <a:pt x="1810835" y="20552"/>
                  </a:lnTo>
                  <a:lnTo>
                    <a:pt x="1768282" y="5340"/>
                  </a:lnTo>
                  <a:lnTo>
                    <a:pt x="17219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30586" y="2138950"/>
              <a:ext cx="1924050" cy="1213485"/>
            </a:xfrm>
            <a:custGeom>
              <a:avLst/>
              <a:gdLst/>
              <a:ahLst/>
              <a:cxnLst/>
              <a:rect l="l" t="t" r="r" b="b"/>
              <a:pathLst>
                <a:path w="1924050" h="1213485">
                  <a:moveTo>
                    <a:pt x="1721836" y="0"/>
                  </a:moveTo>
                  <a:lnTo>
                    <a:pt x="1768202" y="5340"/>
                  </a:lnTo>
                  <a:lnTo>
                    <a:pt x="1810765" y="20553"/>
                  </a:lnTo>
                  <a:lnTo>
                    <a:pt x="1848312" y="44424"/>
                  </a:lnTo>
                  <a:lnTo>
                    <a:pt x="1879627" y="75740"/>
                  </a:lnTo>
                  <a:lnTo>
                    <a:pt x="1903498" y="113287"/>
                  </a:lnTo>
                  <a:lnTo>
                    <a:pt x="1918711" y="155850"/>
                  </a:lnTo>
                  <a:lnTo>
                    <a:pt x="1924052" y="202216"/>
                  </a:lnTo>
                  <a:lnTo>
                    <a:pt x="1924052" y="1011058"/>
                  </a:lnTo>
                  <a:lnTo>
                    <a:pt x="1918711" y="1057425"/>
                  </a:lnTo>
                  <a:lnTo>
                    <a:pt x="1903498" y="1099989"/>
                  </a:lnTo>
                  <a:lnTo>
                    <a:pt x="1879627" y="1137536"/>
                  </a:lnTo>
                  <a:lnTo>
                    <a:pt x="1848312" y="1168852"/>
                  </a:lnTo>
                  <a:lnTo>
                    <a:pt x="1810765" y="1192724"/>
                  </a:lnTo>
                  <a:lnTo>
                    <a:pt x="1768202" y="1207937"/>
                  </a:lnTo>
                  <a:lnTo>
                    <a:pt x="1721836" y="1213277"/>
                  </a:lnTo>
                  <a:lnTo>
                    <a:pt x="202211" y="1213277"/>
                  </a:lnTo>
                  <a:lnTo>
                    <a:pt x="155844" y="1207937"/>
                  </a:lnTo>
                  <a:lnTo>
                    <a:pt x="113281" y="1192724"/>
                  </a:lnTo>
                  <a:lnTo>
                    <a:pt x="75736" y="1168852"/>
                  </a:lnTo>
                  <a:lnTo>
                    <a:pt x="44421" y="1137536"/>
                  </a:lnTo>
                  <a:lnTo>
                    <a:pt x="20552" y="1099989"/>
                  </a:lnTo>
                  <a:lnTo>
                    <a:pt x="5340" y="1057425"/>
                  </a:lnTo>
                  <a:lnTo>
                    <a:pt x="0" y="1011058"/>
                  </a:lnTo>
                  <a:lnTo>
                    <a:pt x="0" y="202216"/>
                  </a:lnTo>
                  <a:lnTo>
                    <a:pt x="5340" y="155850"/>
                  </a:lnTo>
                  <a:lnTo>
                    <a:pt x="20552" y="113287"/>
                  </a:lnTo>
                  <a:lnTo>
                    <a:pt x="44421" y="75740"/>
                  </a:lnTo>
                  <a:lnTo>
                    <a:pt x="75736" y="44424"/>
                  </a:lnTo>
                  <a:lnTo>
                    <a:pt x="113281" y="20553"/>
                  </a:lnTo>
                  <a:lnTo>
                    <a:pt x="155844" y="5340"/>
                  </a:lnTo>
                  <a:lnTo>
                    <a:pt x="202211" y="0"/>
                  </a:lnTo>
                  <a:lnTo>
                    <a:pt x="1721836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44013" y="2510112"/>
              <a:ext cx="1942464" cy="1199515"/>
            </a:xfrm>
            <a:custGeom>
              <a:avLst/>
              <a:gdLst/>
              <a:ahLst/>
              <a:cxnLst/>
              <a:rect l="l" t="t" r="r" b="b"/>
              <a:pathLst>
                <a:path w="1942465" h="1199514">
                  <a:moveTo>
                    <a:pt x="1742250" y="0"/>
                  </a:moveTo>
                  <a:lnTo>
                    <a:pt x="199889" y="0"/>
                  </a:lnTo>
                  <a:lnTo>
                    <a:pt x="154066" y="5280"/>
                  </a:lnTo>
                  <a:lnTo>
                    <a:pt x="111997" y="20321"/>
                  </a:lnTo>
                  <a:lnTo>
                    <a:pt x="74882" y="43922"/>
                  </a:lnTo>
                  <a:lnTo>
                    <a:pt x="43923" y="74883"/>
                  </a:lnTo>
                  <a:lnTo>
                    <a:pt x="20322" y="112004"/>
                  </a:lnTo>
                  <a:lnTo>
                    <a:pt x="5280" y="154083"/>
                  </a:lnTo>
                  <a:lnTo>
                    <a:pt x="0" y="199920"/>
                  </a:lnTo>
                  <a:lnTo>
                    <a:pt x="0" y="999592"/>
                  </a:lnTo>
                  <a:lnTo>
                    <a:pt x="5280" y="1045433"/>
                  </a:lnTo>
                  <a:lnTo>
                    <a:pt x="20322" y="1087513"/>
                  </a:lnTo>
                  <a:lnTo>
                    <a:pt x="43923" y="1124633"/>
                  </a:lnTo>
                  <a:lnTo>
                    <a:pt x="74882" y="1155593"/>
                  </a:lnTo>
                  <a:lnTo>
                    <a:pt x="111997" y="1179193"/>
                  </a:lnTo>
                  <a:lnTo>
                    <a:pt x="154066" y="1194233"/>
                  </a:lnTo>
                  <a:lnTo>
                    <a:pt x="199889" y="1199513"/>
                  </a:lnTo>
                  <a:lnTo>
                    <a:pt x="1742250" y="1199513"/>
                  </a:lnTo>
                  <a:lnTo>
                    <a:pt x="1788073" y="1194233"/>
                  </a:lnTo>
                  <a:lnTo>
                    <a:pt x="1830142" y="1179193"/>
                  </a:lnTo>
                  <a:lnTo>
                    <a:pt x="1867257" y="1155593"/>
                  </a:lnTo>
                  <a:lnTo>
                    <a:pt x="1898216" y="1124633"/>
                  </a:lnTo>
                  <a:lnTo>
                    <a:pt x="1921817" y="1087513"/>
                  </a:lnTo>
                  <a:lnTo>
                    <a:pt x="1936858" y="1045433"/>
                  </a:lnTo>
                  <a:lnTo>
                    <a:pt x="1942139" y="999592"/>
                  </a:lnTo>
                  <a:lnTo>
                    <a:pt x="1942139" y="199920"/>
                  </a:lnTo>
                  <a:lnTo>
                    <a:pt x="1936858" y="154083"/>
                  </a:lnTo>
                  <a:lnTo>
                    <a:pt x="1921817" y="112004"/>
                  </a:lnTo>
                  <a:lnTo>
                    <a:pt x="1898216" y="74883"/>
                  </a:lnTo>
                  <a:lnTo>
                    <a:pt x="1867257" y="43922"/>
                  </a:lnTo>
                  <a:lnTo>
                    <a:pt x="1830142" y="20321"/>
                  </a:lnTo>
                  <a:lnTo>
                    <a:pt x="1788073" y="5280"/>
                  </a:lnTo>
                  <a:lnTo>
                    <a:pt x="1742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044012" y="2510111"/>
              <a:ext cx="1942464" cy="1199515"/>
            </a:xfrm>
            <a:custGeom>
              <a:avLst/>
              <a:gdLst/>
              <a:ahLst/>
              <a:cxnLst/>
              <a:rect l="l" t="t" r="r" b="b"/>
              <a:pathLst>
                <a:path w="1942465" h="1199514">
                  <a:moveTo>
                    <a:pt x="1742218" y="0"/>
                  </a:moveTo>
                  <a:lnTo>
                    <a:pt x="1788059" y="5280"/>
                  </a:lnTo>
                  <a:lnTo>
                    <a:pt x="1830139" y="20320"/>
                  </a:lnTo>
                  <a:lnTo>
                    <a:pt x="1867260" y="43920"/>
                  </a:lnTo>
                  <a:lnTo>
                    <a:pt x="1898220" y="74881"/>
                  </a:lnTo>
                  <a:lnTo>
                    <a:pt x="1921821" y="112001"/>
                  </a:lnTo>
                  <a:lnTo>
                    <a:pt x="1936861" y="154082"/>
                  </a:lnTo>
                  <a:lnTo>
                    <a:pt x="1942141" y="199922"/>
                  </a:lnTo>
                  <a:lnTo>
                    <a:pt x="1942141" y="999589"/>
                  </a:lnTo>
                  <a:lnTo>
                    <a:pt x="1936861" y="1045429"/>
                  </a:lnTo>
                  <a:lnTo>
                    <a:pt x="1921821" y="1087509"/>
                  </a:lnTo>
                  <a:lnTo>
                    <a:pt x="1898220" y="1124629"/>
                  </a:lnTo>
                  <a:lnTo>
                    <a:pt x="1867260" y="1155589"/>
                  </a:lnTo>
                  <a:lnTo>
                    <a:pt x="1830139" y="1179189"/>
                  </a:lnTo>
                  <a:lnTo>
                    <a:pt x="1788059" y="1194229"/>
                  </a:lnTo>
                  <a:lnTo>
                    <a:pt x="1742218" y="1199509"/>
                  </a:lnTo>
                  <a:lnTo>
                    <a:pt x="199919" y="1199509"/>
                  </a:lnTo>
                  <a:lnTo>
                    <a:pt x="154079" y="1194229"/>
                  </a:lnTo>
                  <a:lnTo>
                    <a:pt x="111999" y="1179189"/>
                  </a:lnTo>
                  <a:lnTo>
                    <a:pt x="74879" y="1155589"/>
                  </a:lnTo>
                  <a:lnTo>
                    <a:pt x="43919" y="1124629"/>
                  </a:lnTo>
                  <a:lnTo>
                    <a:pt x="20319" y="1087509"/>
                  </a:lnTo>
                  <a:lnTo>
                    <a:pt x="5279" y="1045429"/>
                  </a:lnTo>
                  <a:lnTo>
                    <a:pt x="0" y="999589"/>
                  </a:lnTo>
                  <a:lnTo>
                    <a:pt x="0" y="199922"/>
                  </a:lnTo>
                  <a:lnTo>
                    <a:pt x="5279" y="154082"/>
                  </a:lnTo>
                  <a:lnTo>
                    <a:pt x="20319" y="112001"/>
                  </a:lnTo>
                  <a:lnTo>
                    <a:pt x="43919" y="74881"/>
                  </a:lnTo>
                  <a:lnTo>
                    <a:pt x="74879" y="43920"/>
                  </a:lnTo>
                  <a:lnTo>
                    <a:pt x="111999" y="20320"/>
                  </a:lnTo>
                  <a:lnTo>
                    <a:pt x="154079" y="5280"/>
                  </a:lnTo>
                  <a:lnTo>
                    <a:pt x="199919" y="0"/>
                  </a:lnTo>
                  <a:lnTo>
                    <a:pt x="1742218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81915" y="2959313"/>
              <a:ext cx="1906270" cy="1083310"/>
            </a:xfrm>
            <a:custGeom>
              <a:avLst/>
              <a:gdLst/>
              <a:ahLst/>
              <a:cxnLst/>
              <a:rect l="l" t="t" r="r" b="b"/>
              <a:pathLst>
                <a:path w="1906269" h="1083310">
                  <a:moveTo>
                    <a:pt x="1725497" y="0"/>
                  </a:moveTo>
                  <a:lnTo>
                    <a:pt x="180413" y="0"/>
                  </a:lnTo>
                  <a:lnTo>
                    <a:pt x="132437" y="6446"/>
                  </a:lnTo>
                  <a:lnTo>
                    <a:pt x="89336" y="24640"/>
                  </a:lnTo>
                  <a:lnTo>
                    <a:pt x="52825" y="52860"/>
                  </a:lnTo>
                  <a:lnTo>
                    <a:pt x="24622" y="89387"/>
                  </a:lnTo>
                  <a:lnTo>
                    <a:pt x="6441" y="132499"/>
                  </a:lnTo>
                  <a:lnTo>
                    <a:pt x="0" y="180476"/>
                  </a:lnTo>
                  <a:lnTo>
                    <a:pt x="0" y="902339"/>
                  </a:lnTo>
                  <a:lnTo>
                    <a:pt x="6441" y="950316"/>
                  </a:lnTo>
                  <a:lnTo>
                    <a:pt x="24622" y="993427"/>
                  </a:lnTo>
                  <a:lnTo>
                    <a:pt x="52825" y="1029954"/>
                  </a:lnTo>
                  <a:lnTo>
                    <a:pt x="89336" y="1058174"/>
                  </a:lnTo>
                  <a:lnTo>
                    <a:pt x="132437" y="1076368"/>
                  </a:lnTo>
                  <a:lnTo>
                    <a:pt x="180413" y="1082815"/>
                  </a:lnTo>
                  <a:lnTo>
                    <a:pt x="1725497" y="1082815"/>
                  </a:lnTo>
                  <a:lnTo>
                    <a:pt x="1773473" y="1076368"/>
                  </a:lnTo>
                  <a:lnTo>
                    <a:pt x="1816574" y="1058174"/>
                  </a:lnTo>
                  <a:lnTo>
                    <a:pt x="1853084" y="1029954"/>
                  </a:lnTo>
                  <a:lnTo>
                    <a:pt x="1881288" y="993427"/>
                  </a:lnTo>
                  <a:lnTo>
                    <a:pt x="1899469" y="950316"/>
                  </a:lnTo>
                  <a:lnTo>
                    <a:pt x="1905910" y="902339"/>
                  </a:lnTo>
                  <a:lnTo>
                    <a:pt x="1905910" y="180476"/>
                  </a:lnTo>
                  <a:lnTo>
                    <a:pt x="1899469" y="132499"/>
                  </a:lnTo>
                  <a:lnTo>
                    <a:pt x="1881288" y="89387"/>
                  </a:lnTo>
                  <a:lnTo>
                    <a:pt x="1853084" y="52860"/>
                  </a:lnTo>
                  <a:lnTo>
                    <a:pt x="1816574" y="24640"/>
                  </a:lnTo>
                  <a:lnTo>
                    <a:pt x="1773473" y="6446"/>
                  </a:lnTo>
                  <a:lnTo>
                    <a:pt x="1725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81854" y="2959312"/>
              <a:ext cx="1906270" cy="1083310"/>
            </a:xfrm>
            <a:custGeom>
              <a:avLst/>
              <a:gdLst/>
              <a:ahLst/>
              <a:cxnLst/>
              <a:rect l="l" t="t" r="r" b="b"/>
              <a:pathLst>
                <a:path w="1906269" h="1083310">
                  <a:moveTo>
                    <a:pt x="1725500" y="0"/>
                  </a:moveTo>
                  <a:lnTo>
                    <a:pt x="1773476" y="6446"/>
                  </a:lnTo>
                  <a:lnTo>
                    <a:pt x="1816587" y="24639"/>
                  </a:lnTo>
                  <a:lnTo>
                    <a:pt x="1853112" y="52858"/>
                  </a:lnTo>
                  <a:lnTo>
                    <a:pt x="1881332" y="89384"/>
                  </a:lnTo>
                  <a:lnTo>
                    <a:pt x="1899525" y="132495"/>
                  </a:lnTo>
                  <a:lnTo>
                    <a:pt x="1905971" y="180472"/>
                  </a:lnTo>
                  <a:lnTo>
                    <a:pt x="1905971" y="902342"/>
                  </a:lnTo>
                  <a:lnTo>
                    <a:pt x="1899525" y="950318"/>
                  </a:lnTo>
                  <a:lnTo>
                    <a:pt x="1881332" y="993429"/>
                  </a:lnTo>
                  <a:lnTo>
                    <a:pt x="1853112" y="1029954"/>
                  </a:lnTo>
                  <a:lnTo>
                    <a:pt x="1816587" y="1058173"/>
                  </a:lnTo>
                  <a:lnTo>
                    <a:pt x="1773476" y="1076366"/>
                  </a:lnTo>
                  <a:lnTo>
                    <a:pt x="1725500" y="1082812"/>
                  </a:lnTo>
                  <a:lnTo>
                    <a:pt x="180470" y="1082812"/>
                  </a:lnTo>
                  <a:lnTo>
                    <a:pt x="132493" y="1076366"/>
                  </a:lnTo>
                  <a:lnTo>
                    <a:pt x="89383" y="1058173"/>
                  </a:lnTo>
                  <a:lnTo>
                    <a:pt x="52858" y="1029954"/>
                  </a:lnTo>
                  <a:lnTo>
                    <a:pt x="24639" y="993429"/>
                  </a:lnTo>
                  <a:lnTo>
                    <a:pt x="6446" y="950318"/>
                  </a:lnTo>
                  <a:lnTo>
                    <a:pt x="0" y="902342"/>
                  </a:lnTo>
                  <a:lnTo>
                    <a:pt x="0" y="180472"/>
                  </a:lnTo>
                  <a:lnTo>
                    <a:pt x="6446" y="132495"/>
                  </a:lnTo>
                  <a:lnTo>
                    <a:pt x="24639" y="89384"/>
                  </a:lnTo>
                  <a:lnTo>
                    <a:pt x="52858" y="52858"/>
                  </a:lnTo>
                  <a:lnTo>
                    <a:pt x="89383" y="24639"/>
                  </a:lnTo>
                  <a:lnTo>
                    <a:pt x="132493" y="6446"/>
                  </a:lnTo>
                  <a:lnTo>
                    <a:pt x="180470" y="0"/>
                  </a:lnTo>
                  <a:lnTo>
                    <a:pt x="1725500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264425" y="3359636"/>
            <a:ext cx="1633220" cy="48133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3619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28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svcB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85242" y="1156545"/>
            <a:ext cx="1637664" cy="202183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79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</a:t>
            </a:r>
            <a:r>
              <a:rPr sz="2300" spc="-6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B</a:t>
            </a:r>
            <a:endParaRPr sz="2300">
              <a:latin typeface="Arial"/>
              <a:cs typeface="Arial"/>
            </a:endParaRPr>
          </a:p>
          <a:p>
            <a:pPr marR="401955" algn="r">
              <a:lnSpc>
                <a:spcPct val="100000"/>
              </a:lnSpc>
              <a:spcBef>
                <a:spcPts val="625"/>
              </a:spcBef>
            </a:pP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version:</a:t>
            </a:r>
            <a:r>
              <a:rPr sz="1950" spc="-7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v1</a:t>
            </a:r>
            <a:endParaRPr sz="1950">
              <a:latin typeface="Arial"/>
              <a:cs typeface="Arial"/>
            </a:endParaRPr>
          </a:p>
          <a:p>
            <a:pPr marR="471170" algn="r">
              <a:lnSpc>
                <a:spcPct val="100000"/>
              </a:lnSpc>
              <a:spcBef>
                <a:spcPts val="395"/>
              </a:spcBef>
            </a:pP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r>
              <a:rPr sz="1950" spc="-9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 marL="614045">
              <a:lnSpc>
                <a:spcPct val="100000"/>
              </a:lnSpc>
              <a:spcBef>
                <a:spcPts val="1445"/>
              </a:spcBef>
            </a:pP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r>
              <a:rPr sz="1950" spc="-9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 marL="617855">
              <a:lnSpc>
                <a:spcPct val="100000"/>
              </a:lnSpc>
              <a:spcBef>
                <a:spcPts val="430"/>
              </a:spcBef>
            </a:pP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r>
              <a:rPr sz="1950" spc="-9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526656" y="2711540"/>
            <a:ext cx="2656205" cy="828040"/>
            <a:chOff x="13526656" y="2711540"/>
            <a:chExt cx="2656205" cy="828040"/>
          </a:xfrm>
        </p:grpSpPr>
        <p:sp>
          <p:nvSpPr>
            <p:cNvPr id="18" name="object 18"/>
            <p:cNvSpPr/>
            <p:nvPr/>
          </p:nvSpPr>
          <p:spPr>
            <a:xfrm>
              <a:off x="13530583" y="2748981"/>
              <a:ext cx="2379345" cy="408305"/>
            </a:xfrm>
            <a:custGeom>
              <a:avLst/>
              <a:gdLst/>
              <a:ahLst/>
              <a:cxnLst/>
              <a:rect l="l" t="t" r="r" b="b"/>
              <a:pathLst>
                <a:path w="2379344" h="408305">
                  <a:moveTo>
                    <a:pt x="0" y="408095"/>
                  </a:moveTo>
                  <a:lnTo>
                    <a:pt x="2379156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818261" y="2711540"/>
              <a:ext cx="112395" cy="103505"/>
            </a:xfrm>
            <a:custGeom>
              <a:avLst/>
              <a:gdLst/>
              <a:ahLst/>
              <a:cxnLst/>
              <a:rect l="l" t="t" r="r" b="b"/>
              <a:pathLst>
                <a:path w="112394" h="103505">
                  <a:moveTo>
                    <a:pt x="0" y="0"/>
                  </a:moveTo>
                  <a:lnTo>
                    <a:pt x="50155" y="44522"/>
                  </a:lnTo>
                  <a:lnTo>
                    <a:pt x="17695" y="103201"/>
                  </a:lnTo>
                  <a:lnTo>
                    <a:pt x="112038" y="33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530583" y="3110350"/>
              <a:ext cx="2493010" cy="46990"/>
            </a:xfrm>
            <a:custGeom>
              <a:avLst/>
              <a:gdLst/>
              <a:ahLst/>
              <a:cxnLst/>
              <a:rect l="l" t="t" r="r" b="b"/>
              <a:pathLst>
                <a:path w="2493009" h="46989">
                  <a:moveTo>
                    <a:pt x="0" y="46726"/>
                  </a:moveTo>
                  <a:lnTo>
                    <a:pt x="2492728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938572" y="3059571"/>
              <a:ext cx="106045" cy="104775"/>
            </a:xfrm>
            <a:custGeom>
              <a:avLst/>
              <a:gdLst/>
              <a:ahLst/>
              <a:cxnLst/>
              <a:rect l="l" t="t" r="r" b="b"/>
              <a:pathLst>
                <a:path w="106044" h="104775">
                  <a:moveTo>
                    <a:pt x="0" y="0"/>
                  </a:moveTo>
                  <a:lnTo>
                    <a:pt x="42825" y="51558"/>
                  </a:lnTo>
                  <a:lnTo>
                    <a:pt x="1884" y="104698"/>
                  </a:lnTo>
                  <a:lnTo>
                    <a:pt x="105651" y="50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530583" y="3157076"/>
              <a:ext cx="2631440" cy="340995"/>
            </a:xfrm>
            <a:custGeom>
              <a:avLst/>
              <a:gdLst/>
              <a:ahLst/>
              <a:cxnLst/>
              <a:rect l="l" t="t" r="r" b="b"/>
              <a:pathLst>
                <a:path w="2631440" h="340995">
                  <a:moveTo>
                    <a:pt x="0" y="0"/>
                  </a:moveTo>
                  <a:lnTo>
                    <a:pt x="2630985" y="340885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71762" y="3435277"/>
              <a:ext cx="111125" cy="104139"/>
            </a:xfrm>
            <a:custGeom>
              <a:avLst/>
              <a:gdLst/>
              <a:ahLst/>
              <a:cxnLst/>
              <a:rect l="l" t="t" r="r" b="b"/>
              <a:pathLst>
                <a:path w="111125" h="104139">
                  <a:moveTo>
                    <a:pt x="13402" y="0"/>
                  </a:moveTo>
                  <a:lnTo>
                    <a:pt x="48270" y="57307"/>
                  </a:lnTo>
                  <a:lnTo>
                    <a:pt x="0" y="103839"/>
                  </a:lnTo>
                  <a:lnTo>
                    <a:pt x="110572" y="65380"/>
                  </a:lnTo>
                  <a:lnTo>
                    <a:pt x="13402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73468" y="9087368"/>
            <a:ext cx="99161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" dirty="0">
                <a:solidFill>
                  <a:srgbClr val="0F3659"/>
                </a:solidFill>
                <a:latin typeface="Arial"/>
                <a:cs typeface="Arial"/>
              </a:rPr>
              <a:t>Content-based </a:t>
            </a:r>
            <a:r>
              <a:rPr sz="5900" spc="10" dirty="0">
                <a:solidFill>
                  <a:srgbClr val="0F3659"/>
                </a:solidFill>
                <a:latin typeface="Arial"/>
                <a:cs typeface="Arial"/>
              </a:rPr>
              <a:t>traffic</a:t>
            </a:r>
            <a:r>
              <a:rPr sz="5900" spc="-6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5900" spc="15" dirty="0">
                <a:solidFill>
                  <a:srgbClr val="0F3659"/>
                </a:solidFill>
                <a:latin typeface="Arial"/>
                <a:cs typeface="Arial"/>
              </a:rPr>
              <a:t>steering</a:t>
            </a:r>
            <a:endParaRPr sz="5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695769" y="4590017"/>
            <a:ext cx="6802755" cy="62230"/>
          </a:xfrm>
          <a:custGeom>
            <a:avLst/>
            <a:gdLst/>
            <a:ahLst/>
            <a:cxnLst/>
            <a:rect l="l" t="t" r="r" b="b"/>
            <a:pathLst>
              <a:path w="6802755" h="62229">
                <a:moveTo>
                  <a:pt x="0" y="0"/>
                </a:moveTo>
                <a:lnTo>
                  <a:pt x="6802278" y="62000"/>
                </a:lnTo>
              </a:path>
            </a:pathLst>
          </a:custGeom>
          <a:ln w="7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1163183" y="5586875"/>
            <a:ext cx="6471285" cy="2498725"/>
            <a:chOff x="11163183" y="5586875"/>
            <a:chExt cx="6471285" cy="2498725"/>
          </a:xfrm>
        </p:grpSpPr>
        <p:sp>
          <p:nvSpPr>
            <p:cNvPr id="27" name="object 27"/>
            <p:cNvSpPr/>
            <p:nvPr/>
          </p:nvSpPr>
          <p:spPr>
            <a:xfrm>
              <a:off x="15957901" y="5591002"/>
              <a:ext cx="1672589" cy="2218055"/>
            </a:xfrm>
            <a:custGeom>
              <a:avLst/>
              <a:gdLst/>
              <a:ahLst/>
              <a:cxnLst/>
              <a:rect l="l" t="t" r="r" b="b"/>
              <a:pathLst>
                <a:path w="1672590" h="2218054">
                  <a:moveTo>
                    <a:pt x="1393616" y="0"/>
                  </a:moveTo>
                  <a:lnTo>
                    <a:pt x="1438828" y="3648"/>
                  </a:lnTo>
                  <a:lnTo>
                    <a:pt x="1481717" y="14209"/>
                  </a:lnTo>
                  <a:lnTo>
                    <a:pt x="1521710" y="31111"/>
                  </a:lnTo>
                  <a:lnTo>
                    <a:pt x="1558231" y="53778"/>
                  </a:lnTo>
                  <a:lnTo>
                    <a:pt x="1590709" y="81638"/>
                  </a:lnTo>
                  <a:lnTo>
                    <a:pt x="1618569" y="114116"/>
                  </a:lnTo>
                  <a:lnTo>
                    <a:pt x="1641236" y="150637"/>
                  </a:lnTo>
                  <a:lnTo>
                    <a:pt x="1658138" y="190630"/>
                  </a:lnTo>
                  <a:lnTo>
                    <a:pt x="1668699" y="233519"/>
                  </a:lnTo>
                  <a:lnTo>
                    <a:pt x="1672347" y="278730"/>
                  </a:lnTo>
                  <a:lnTo>
                    <a:pt x="1672347" y="1938753"/>
                  </a:lnTo>
                  <a:lnTo>
                    <a:pt x="1668699" y="1983964"/>
                  </a:lnTo>
                  <a:lnTo>
                    <a:pt x="1658138" y="2026853"/>
                  </a:lnTo>
                  <a:lnTo>
                    <a:pt x="1641236" y="2066845"/>
                  </a:lnTo>
                  <a:lnTo>
                    <a:pt x="1618569" y="2103367"/>
                  </a:lnTo>
                  <a:lnTo>
                    <a:pt x="1590709" y="2135845"/>
                  </a:lnTo>
                  <a:lnTo>
                    <a:pt x="1558231" y="2163705"/>
                  </a:lnTo>
                  <a:lnTo>
                    <a:pt x="1521710" y="2186372"/>
                  </a:lnTo>
                  <a:lnTo>
                    <a:pt x="1481717" y="2203274"/>
                  </a:lnTo>
                  <a:lnTo>
                    <a:pt x="1438828" y="2213836"/>
                  </a:lnTo>
                  <a:lnTo>
                    <a:pt x="1393616" y="2217484"/>
                  </a:lnTo>
                  <a:lnTo>
                    <a:pt x="278723" y="2217484"/>
                  </a:lnTo>
                  <a:lnTo>
                    <a:pt x="233511" y="2213836"/>
                  </a:lnTo>
                  <a:lnTo>
                    <a:pt x="190623" y="2203274"/>
                  </a:lnTo>
                  <a:lnTo>
                    <a:pt x="150632" y="2186372"/>
                  </a:lnTo>
                  <a:lnTo>
                    <a:pt x="114111" y="2163705"/>
                  </a:lnTo>
                  <a:lnTo>
                    <a:pt x="81634" y="2135845"/>
                  </a:lnTo>
                  <a:lnTo>
                    <a:pt x="53776" y="2103367"/>
                  </a:lnTo>
                  <a:lnTo>
                    <a:pt x="31109" y="2066845"/>
                  </a:lnTo>
                  <a:lnTo>
                    <a:pt x="14209" y="2026853"/>
                  </a:lnTo>
                  <a:lnTo>
                    <a:pt x="3647" y="1983964"/>
                  </a:lnTo>
                  <a:lnTo>
                    <a:pt x="0" y="1938753"/>
                  </a:lnTo>
                  <a:lnTo>
                    <a:pt x="0" y="278730"/>
                  </a:lnTo>
                  <a:lnTo>
                    <a:pt x="3647" y="233519"/>
                  </a:lnTo>
                  <a:lnTo>
                    <a:pt x="14209" y="190630"/>
                  </a:lnTo>
                  <a:lnTo>
                    <a:pt x="31109" y="150637"/>
                  </a:lnTo>
                  <a:lnTo>
                    <a:pt x="53776" y="114116"/>
                  </a:lnTo>
                  <a:lnTo>
                    <a:pt x="81634" y="81638"/>
                  </a:lnTo>
                  <a:lnTo>
                    <a:pt x="114111" y="53778"/>
                  </a:lnTo>
                  <a:lnTo>
                    <a:pt x="150632" y="31111"/>
                  </a:lnTo>
                  <a:lnTo>
                    <a:pt x="190623" y="14209"/>
                  </a:lnTo>
                  <a:lnTo>
                    <a:pt x="233511" y="3648"/>
                  </a:lnTo>
                  <a:lnTo>
                    <a:pt x="278723" y="0"/>
                  </a:lnTo>
                  <a:lnTo>
                    <a:pt x="1393616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167311" y="7106474"/>
              <a:ext cx="2027555" cy="975360"/>
            </a:xfrm>
            <a:custGeom>
              <a:avLst/>
              <a:gdLst/>
              <a:ahLst/>
              <a:cxnLst/>
              <a:rect l="l" t="t" r="r" b="b"/>
              <a:pathLst>
                <a:path w="2027555" h="975359">
                  <a:moveTo>
                    <a:pt x="1864790" y="0"/>
                  </a:moveTo>
                  <a:lnTo>
                    <a:pt x="1907981" y="5803"/>
                  </a:lnTo>
                  <a:lnTo>
                    <a:pt x="1946792" y="22181"/>
                  </a:lnTo>
                  <a:lnTo>
                    <a:pt x="1979674" y="47586"/>
                  </a:lnTo>
                  <a:lnTo>
                    <a:pt x="2005079" y="80468"/>
                  </a:lnTo>
                  <a:lnTo>
                    <a:pt x="2021457" y="119279"/>
                  </a:lnTo>
                  <a:lnTo>
                    <a:pt x="2027261" y="162469"/>
                  </a:lnTo>
                  <a:lnTo>
                    <a:pt x="2027261" y="812332"/>
                  </a:lnTo>
                  <a:lnTo>
                    <a:pt x="2021457" y="855523"/>
                  </a:lnTo>
                  <a:lnTo>
                    <a:pt x="2005079" y="894334"/>
                  </a:lnTo>
                  <a:lnTo>
                    <a:pt x="1979674" y="927217"/>
                  </a:lnTo>
                  <a:lnTo>
                    <a:pt x="1946792" y="952622"/>
                  </a:lnTo>
                  <a:lnTo>
                    <a:pt x="1907981" y="969001"/>
                  </a:lnTo>
                  <a:lnTo>
                    <a:pt x="1864790" y="974805"/>
                  </a:lnTo>
                  <a:lnTo>
                    <a:pt x="162471" y="974805"/>
                  </a:lnTo>
                  <a:lnTo>
                    <a:pt x="119278" y="969001"/>
                  </a:lnTo>
                  <a:lnTo>
                    <a:pt x="80466" y="952622"/>
                  </a:lnTo>
                  <a:lnTo>
                    <a:pt x="47584" y="927217"/>
                  </a:lnTo>
                  <a:lnTo>
                    <a:pt x="22180" y="894334"/>
                  </a:lnTo>
                  <a:lnTo>
                    <a:pt x="5803" y="855523"/>
                  </a:lnTo>
                  <a:lnTo>
                    <a:pt x="0" y="812332"/>
                  </a:lnTo>
                  <a:lnTo>
                    <a:pt x="0" y="162469"/>
                  </a:lnTo>
                  <a:lnTo>
                    <a:pt x="5803" y="119279"/>
                  </a:lnTo>
                  <a:lnTo>
                    <a:pt x="22180" y="80468"/>
                  </a:lnTo>
                  <a:lnTo>
                    <a:pt x="47584" y="47586"/>
                  </a:lnTo>
                  <a:lnTo>
                    <a:pt x="80466" y="22181"/>
                  </a:lnTo>
                  <a:lnTo>
                    <a:pt x="119278" y="5803"/>
                  </a:lnTo>
                  <a:lnTo>
                    <a:pt x="162471" y="0"/>
                  </a:lnTo>
                  <a:lnTo>
                    <a:pt x="1864790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380805" y="7321494"/>
            <a:ext cx="1572260" cy="512445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52069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09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svcA</a:t>
            </a:r>
            <a:endParaRPr sz="2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55952" y="8041746"/>
            <a:ext cx="12807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</a:t>
            </a:r>
            <a:r>
              <a:rPr sz="2300" spc="-6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898886" y="5561474"/>
            <a:ext cx="2651125" cy="4665980"/>
            <a:chOff x="15898886" y="5561474"/>
            <a:chExt cx="2651125" cy="4665980"/>
          </a:xfrm>
        </p:grpSpPr>
        <p:sp>
          <p:nvSpPr>
            <p:cNvPr id="32" name="object 32"/>
            <p:cNvSpPr/>
            <p:nvPr/>
          </p:nvSpPr>
          <p:spPr>
            <a:xfrm>
              <a:off x="15898886" y="5561474"/>
              <a:ext cx="2651125" cy="4665980"/>
            </a:xfrm>
            <a:custGeom>
              <a:avLst/>
              <a:gdLst/>
              <a:ahLst/>
              <a:cxnLst/>
              <a:rect l="l" t="t" r="r" b="b"/>
              <a:pathLst>
                <a:path w="2651125" h="4665980">
                  <a:moveTo>
                    <a:pt x="2208833" y="0"/>
                  </a:moveTo>
                  <a:lnTo>
                    <a:pt x="441766" y="0"/>
                  </a:lnTo>
                  <a:lnTo>
                    <a:pt x="393632" y="2592"/>
                  </a:lnTo>
                  <a:lnTo>
                    <a:pt x="347000" y="10189"/>
                  </a:lnTo>
                  <a:lnTo>
                    <a:pt x="302137" y="22521"/>
                  </a:lnTo>
                  <a:lnTo>
                    <a:pt x="259315" y="39319"/>
                  </a:lnTo>
                  <a:lnTo>
                    <a:pt x="218802" y="60314"/>
                  </a:lnTo>
                  <a:lnTo>
                    <a:pt x="180869" y="85235"/>
                  </a:lnTo>
                  <a:lnTo>
                    <a:pt x="145784" y="113814"/>
                  </a:lnTo>
                  <a:lnTo>
                    <a:pt x="113817" y="145781"/>
                  </a:lnTo>
                  <a:lnTo>
                    <a:pt x="85238" y="180866"/>
                  </a:lnTo>
                  <a:lnTo>
                    <a:pt x="60316" y="218801"/>
                  </a:lnTo>
                  <a:lnTo>
                    <a:pt x="39321" y="259315"/>
                  </a:lnTo>
                  <a:lnTo>
                    <a:pt x="22522" y="302139"/>
                  </a:lnTo>
                  <a:lnTo>
                    <a:pt x="10189" y="347003"/>
                  </a:lnTo>
                  <a:lnTo>
                    <a:pt x="2592" y="393639"/>
                  </a:lnTo>
                  <a:lnTo>
                    <a:pt x="0" y="441777"/>
                  </a:lnTo>
                  <a:lnTo>
                    <a:pt x="0" y="4224143"/>
                  </a:lnTo>
                  <a:lnTo>
                    <a:pt x="2592" y="4272281"/>
                  </a:lnTo>
                  <a:lnTo>
                    <a:pt x="10189" y="4318916"/>
                  </a:lnTo>
                  <a:lnTo>
                    <a:pt x="22522" y="4363781"/>
                  </a:lnTo>
                  <a:lnTo>
                    <a:pt x="39321" y="4406605"/>
                  </a:lnTo>
                  <a:lnTo>
                    <a:pt x="60316" y="4447119"/>
                  </a:lnTo>
                  <a:lnTo>
                    <a:pt x="85238" y="4485053"/>
                  </a:lnTo>
                  <a:lnTo>
                    <a:pt x="113817" y="4520139"/>
                  </a:lnTo>
                  <a:lnTo>
                    <a:pt x="145784" y="4552106"/>
                  </a:lnTo>
                  <a:lnTo>
                    <a:pt x="180869" y="4580685"/>
                  </a:lnTo>
                  <a:lnTo>
                    <a:pt x="218802" y="4605606"/>
                  </a:lnTo>
                  <a:lnTo>
                    <a:pt x="259315" y="4626601"/>
                  </a:lnTo>
                  <a:lnTo>
                    <a:pt x="302137" y="4643399"/>
                  </a:lnTo>
                  <a:lnTo>
                    <a:pt x="347000" y="4655731"/>
                  </a:lnTo>
                  <a:lnTo>
                    <a:pt x="393632" y="4663328"/>
                  </a:lnTo>
                  <a:lnTo>
                    <a:pt x="441766" y="4665920"/>
                  </a:lnTo>
                  <a:lnTo>
                    <a:pt x="2208833" y="4665920"/>
                  </a:lnTo>
                  <a:lnTo>
                    <a:pt x="2256966" y="4663328"/>
                  </a:lnTo>
                  <a:lnTo>
                    <a:pt x="2303599" y="4655731"/>
                  </a:lnTo>
                  <a:lnTo>
                    <a:pt x="2348462" y="4643399"/>
                  </a:lnTo>
                  <a:lnTo>
                    <a:pt x="2391284" y="4626601"/>
                  </a:lnTo>
                  <a:lnTo>
                    <a:pt x="2431797" y="4605606"/>
                  </a:lnTo>
                  <a:lnTo>
                    <a:pt x="2469730" y="4580685"/>
                  </a:lnTo>
                  <a:lnTo>
                    <a:pt x="2504815" y="4552106"/>
                  </a:lnTo>
                  <a:lnTo>
                    <a:pt x="2536782" y="4520139"/>
                  </a:lnTo>
                  <a:lnTo>
                    <a:pt x="2565361" y="4485053"/>
                  </a:lnTo>
                  <a:lnTo>
                    <a:pt x="2590283" y="4447119"/>
                  </a:lnTo>
                  <a:lnTo>
                    <a:pt x="2611278" y="4406605"/>
                  </a:lnTo>
                  <a:lnTo>
                    <a:pt x="2628077" y="4363781"/>
                  </a:lnTo>
                  <a:lnTo>
                    <a:pt x="2640410" y="4318916"/>
                  </a:lnTo>
                  <a:lnTo>
                    <a:pt x="2648007" y="4272281"/>
                  </a:lnTo>
                  <a:lnTo>
                    <a:pt x="2650599" y="4224143"/>
                  </a:lnTo>
                  <a:lnTo>
                    <a:pt x="2650599" y="441777"/>
                  </a:lnTo>
                  <a:lnTo>
                    <a:pt x="2648007" y="393639"/>
                  </a:lnTo>
                  <a:lnTo>
                    <a:pt x="2640410" y="347003"/>
                  </a:lnTo>
                  <a:lnTo>
                    <a:pt x="2628077" y="302139"/>
                  </a:lnTo>
                  <a:lnTo>
                    <a:pt x="2611278" y="259315"/>
                  </a:lnTo>
                  <a:lnTo>
                    <a:pt x="2590283" y="218801"/>
                  </a:lnTo>
                  <a:lnTo>
                    <a:pt x="2565361" y="180866"/>
                  </a:lnTo>
                  <a:lnTo>
                    <a:pt x="2536782" y="145781"/>
                  </a:lnTo>
                  <a:lnTo>
                    <a:pt x="2504815" y="113814"/>
                  </a:lnTo>
                  <a:lnTo>
                    <a:pt x="2469730" y="85235"/>
                  </a:lnTo>
                  <a:lnTo>
                    <a:pt x="2431797" y="60314"/>
                  </a:lnTo>
                  <a:lnTo>
                    <a:pt x="2391284" y="39319"/>
                  </a:lnTo>
                  <a:lnTo>
                    <a:pt x="2348462" y="22521"/>
                  </a:lnTo>
                  <a:lnTo>
                    <a:pt x="2303599" y="10189"/>
                  </a:lnTo>
                  <a:lnTo>
                    <a:pt x="2256966" y="2592"/>
                  </a:lnTo>
                  <a:lnTo>
                    <a:pt x="220883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75321" y="6063093"/>
              <a:ext cx="1852295" cy="1292225"/>
            </a:xfrm>
            <a:custGeom>
              <a:avLst/>
              <a:gdLst/>
              <a:ahLst/>
              <a:cxnLst/>
              <a:rect l="l" t="t" r="r" b="b"/>
              <a:pathLst>
                <a:path w="1852294" h="1292225">
                  <a:moveTo>
                    <a:pt x="1636704" y="0"/>
                  </a:moveTo>
                  <a:lnTo>
                    <a:pt x="215281" y="0"/>
                  </a:lnTo>
                  <a:lnTo>
                    <a:pt x="165902" y="5686"/>
                  </a:lnTo>
                  <a:lnTo>
                    <a:pt x="120583" y="21884"/>
                  </a:lnTo>
                  <a:lnTo>
                    <a:pt x="80611" y="47301"/>
                  </a:lnTo>
                  <a:lnTo>
                    <a:pt x="47278" y="80645"/>
                  </a:lnTo>
                  <a:lnTo>
                    <a:pt x="21872" y="120625"/>
                  </a:lnTo>
                  <a:lnTo>
                    <a:pt x="5682" y="165948"/>
                  </a:lnTo>
                  <a:lnTo>
                    <a:pt x="0" y="215323"/>
                  </a:lnTo>
                  <a:lnTo>
                    <a:pt x="0" y="1076595"/>
                  </a:lnTo>
                  <a:lnTo>
                    <a:pt x="5682" y="1125966"/>
                  </a:lnTo>
                  <a:lnTo>
                    <a:pt x="21872" y="1171288"/>
                  </a:lnTo>
                  <a:lnTo>
                    <a:pt x="47278" y="1211268"/>
                  </a:lnTo>
                  <a:lnTo>
                    <a:pt x="80611" y="1244614"/>
                  </a:lnTo>
                  <a:lnTo>
                    <a:pt x="120583" y="1270032"/>
                  </a:lnTo>
                  <a:lnTo>
                    <a:pt x="165902" y="1286231"/>
                  </a:lnTo>
                  <a:lnTo>
                    <a:pt x="215281" y="1291918"/>
                  </a:lnTo>
                  <a:lnTo>
                    <a:pt x="1636704" y="1291918"/>
                  </a:lnTo>
                  <a:lnTo>
                    <a:pt x="1686082" y="1286231"/>
                  </a:lnTo>
                  <a:lnTo>
                    <a:pt x="1731402" y="1270032"/>
                  </a:lnTo>
                  <a:lnTo>
                    <a:pt x="1771373" y="1244614"/>
                  </a:lnTo>
                  <a:lnTo>
                    <a:pt x="1804707" y="1211268"/>
                  </a:lnTo>
                  <a:lnTo>
                    <a:pt x="1830113" y="1171288"/>
                  </a:lnTo>
                  <a:lnTo>
                    <a:pt x="1846302" y="1125966"/>
                  </a:lnTo>
                  <a:lnTo>
                    <a:pt x="1851985" y="1076595"/>
                  </a:lnTo>
                  <a:lnTo>
                    <a:pt x="1851985" y="215323"/>
                  </a:lnTo>
                  <a:lnTo>
                    <a:pt x="1846302" y="165948"/>
                  </a:lnTo>
                  <a:lnTo>
                    <a:pt x="1830113" y="120625"/>
                  </a:lnTo>
                  <a:lnTo>
                    <a:pt x="1804707" y="80645"/>
                  </a:lnTo>
                  <a:lnTo>
                    <a:pt x="1771373" y="47301"/>
                  </a:lnTo>
                  <a:lnTo>
                    <a:pt x="1731402" y="21884"/>
                  </a:lnTo>
                  <a:lnTo>
                    <a:pt x="1686082" y="5686"/>
                  </a:lnTo>
                  <a:lnTo>
                    <a:pt x="1636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75247" y="6063092"/>
              <a:ext cx="1852295" cy="1292225"/>
            </a:xfrm>
            <a:custGeom>
              <a:avLst/>
              <a:gdLst/>
              <a:ahLst/>
              <a:cxnLst/>
              <a:rect l="l" t="t" r="r" b="b"/>
              <a:pathLst>
                <a:path w="1852294" h="1292225">
                  <a:moveTo>
                    <a:pt x="1636733" y="0"/>
                  </a:moveTo>
                  <a:lnTo>
                    <a:pt x="1686105" y="5686"/>
                  </a:lnTo>
                  <a:lnTo>
                    <a:pt x="1731428" y="21885"/>
                  </a:lnTo>
                  <a:lnTo>
                    <a:pt x="1771408" y="47304"/>
                  </a:lnTo>
                  <a:lnTo>
                    <a:pt x="1804754" y="80650"/>
                  </a:lnTo>
                  <a:lnTo>
                    <a:pt x="1830172" y="120630"/>
                  </a:lnTo>
                  <a:lnTo>
                    <a:pt x="1846371" y="165952"/>
                  </a:lnTo>
                  <a:lnTo>
                    <a:pt x="1852058" y="215325"/>
                  </a:lnTo>
                  <a:lnTo>
                    <a:pt x="1852058" y="1076595"/>
                  </a:lnTo>
                  <a:lnTo>
                    <a:pt x="1846371" y="1125968"/>
                  </a:lnTo>
                  <a:lnTo>
                    <a:pt x="1830172" y="1171292"/>
                  </a:lnTo>
                  <a:lnTo>
                    <a:pt x="1804754" y="1211273"/>
                  </a:lnTo>
                  <a:lnTo>
                    <a:pt x="1771408" y="1244619"/>
                  </a:lnTo>
                  <a:lnTo>
                    <a:pt x="1731428" y="1270038"/>
                  </a:lnTo>
                  <a:lnTo>
                    <a:pt x="1686105" y="1286237"/>
                  </a:lnTo>
                  <a:lnTo>
                    <a:pt x="1636733" y="1291924"/>
                  </a:lnTo>
                  <a:lnTo>
                    <a:pt x="215329" y="1291924"/>
                  </a:lnTo>
                  <a:lnTo>
                    <a:pt x="165956" y="1286237"/>
                  </a:lnTo>
                  <a:lnTo>
                    <a:pt x="120632" y="1270038"/>
                  </a:lnTo>
                  <a:lnTo>
                    <a:pt x="80651" y="1244619"/>
                  </a:lnTo>
                  <a:lnTo>
                    <a:pt x="47305" y="1211273"/>
                  </a:lnTo>
                  <a:lnTo>
                    <a:pt x="21886" y="1171292"/>
                  </a:lnTo>
                  <a:lnTo>
                    <a:pt x="5687" y="1125968"/>
                  </a:lnTo>
                  <a:lnTo>
                    <a:pt x="0" y="1076595"/>
                  </a:lnTo>
                  <a:lnTo>
                    <a:pt x="0" y="215325"/>
                  </a:lnTo>
                  <a:lnTo>
                    <a:pt x="5687" y="165952"/>
                  </a:lnTo>
                  <a:lnTo>
                    <a:pt x="21886" y="120630"/>
                  </a:lnTo>
                  <a:lnTo>
                    <a:pt x="47305" y="80650"/>
                  </a:lnTo>
                  <a:lnTo>
                    <a:pt x="80651" y="47304"/>
                  </a:lnTo>
                  <a:lnTo>
                    <a:pt x="120632" y="21885"/>
                  </a:lnTo>
                  <a:lnTo>
                    <a:pt x="165956" y="5686"/>
                  </a:lnTo>
                  <a:lnTo>
                    <a:pt x="215329" y="0"/>
                  </a:lnTo>
                  <a:lnTo>
                    <a:pt x="1636733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184532" y="6458316"/>
              <a:ext cx="1870075" cy="1277620"/>
            </a:xfrm>
            <a:custGeom>
              <a:avLst/>
              <a:gdLst/>
              <a:ahLst/>
              <a:cxnLst/>
              <a:rect l="l" t="t" r="r" b="b"/>
              <a:pathLst>
                <a:path w="1870075" h="1277620">
                  <a:moveTo>
                    <a:pt x="1656598" y="0"/>
                  </a:moveTo>
                  <a:lnTo>
                    <a:pt x="212873" y="0"/>
                  </a:lnTo>
                  <a:lnTo>
                    <a:pt x="164056" y="5622"/>
                  </a:lnTo>
                  <a:lnTo>
                    <a:pt x="119247" y="21636"/>
                  </a:lnTo>
                  <a:lnTo>
                    <a:pt x="79722" y="46765"/>
                  </a:lnTo>
                  <a:lnTo>
                    <a:pt x="46759" y="79731"/>
                  </a:lnTo>
                  <a:lnTo>
                    <a:pt x="21632" y="119256"/>
                  </a:lnTo>
                  <a:lnTo>
                    <a:pt x="5621" y="164063"/>
                  </a:lnTo>
                  <a:lnTo>
                    <a:pt x="0" y="212873"/>
                  </a:lnTo>
                  <a:lnTo>
                    <a:pt x="0" y="1064386"/>
                  </a:lnTo>
                  <a:lnTo>
                    <a:pt x="5621" y="1113196"/>
                  </a:lnTo>
                  <a:lnTo>
                    <a:pt x="21632" y="1158002"/>
                  </a:lnTo>
                  <a:lnTo>
                    <a:pt x="46759" y="1197527"/>
                  </a:lnTo>
                  <a:lnTo>
                    <a:pt x="79722" y="1230493"/>
                  </a:lnTo>
                  <a:lnTo>
                    <a:pt x="119247" y="1255622"/>
                  </a:lnTo>
                  <a:lnTo>
                    <a:pt x="164056" y="1271637"/>
                  </a:lnTo>
                  <a:lnTo>
                    <a:pt x="212873" y="1277259"/>
                  </a:lnTo>
                  <a:lnTo>
                    <a:pt x="1656598" y="1277259"/>
                  </a:lnTo>
                  <a:lnTo>
                    <a:pt x="1705382" y="1271637"/>
                  </a:lnTo>
                  <a:lnTo>
                    <a:pt x="1750178" y="1255622"/>
                  </a:lnTo>
                  <a:lnTo>
                    <a:pt x="1789705" y="1230493"/>
                  </a:lnTo>
                  <a:lnTo>
                    <a:pt x="1822679" y="1197527"/>
                  </a:lnTo>
                  <a:lnTo>
                    <a:pt x="1847820" y="1158002"/>
                  </a:lnTo>
                  <a:lnTo>
                    <a:pt x="1863845" y="1113196"/>
                  </a:lnTo>
                  <a:lnTo>
                    <a:pt x="1869471" y="1064386"/>
                  </a:lnTo>
                  <a:lnTo>
                    <a:pt x="1869471" y="212873"/>
                  </a:lnTo>
                  <a:lnTo>
                    <a:pt x="1863845" y="164063"/>
                  </a:lnTo>
                  <a:lnTo>
                    <a:pt x="1847820" y="119256"/>
                  </a:lnTo>
                  <a:lnTo>
                    <a:pt x="1822679" y="79731"/>
                  </a:lnTo>
                  <a:lnTo>
                    <a:pt x="1789705" y="46765"/>
                  </a:lnTo>
                  <a:lnTo>
                    <a:pt x="1750178" y="21636"/>
                  </a:lnTo>
                  <a:lnTo>
                    <a:pt x="1705382" y="5622"/>
                  </a:lnTo>
                  <a:lnTo>
                    <a:pt x="1656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184540" y="6458316"/>
              <a:ext cx="1870075" cy="1277620"/>
            </a:xfrm>
            <a:custGeom>
              <a:avLst/>
              <a:gdLst/>
              <a:ahLst/>
              <a:cxnLst/>
              <a:rect l="l" t="t" r="r" b="b"/>
              <a:pathLst>
                <a:path w="1870075" h="1277620">
                  <a:moveTo>
                    <a:pt x="1656581" y="0"/>
                  </a:moveTo>
                  <a:lnTo>
                    <a:pt x="1705393" y="5622"/>
                  </a:lnTo>
                  <a:lnTo>
                    <a:pt x="1750201" y="21637"/>
                  </a:lnTo>
                  <a:lnTo>
                    <a:pt x="1789728" y="46767"/>
                  </a:lnTo>
                  <a:lnTo>
                    <a:pt x="1822695" y="79735"/>
                  </a:lnTo>
                  <a:lnTo>
                    <a:pt x="1847825" y="119261"/>
                  </a:lnTo>
                  <a:lnTo>
                    <a:pt x="1863840" y="164069"/>
                  </a:lnTo>
                  <a:lnTo>
                    <a:pt x="1869463" y="212881"/>
                  </a:lnTo>
                  <a:lnTo>
                    <a:pt x="1869463" y="1064385"/>
                  </a:lnTo>
                  <a:lnTo>
                    <a:pt x="1863840" y="1113196"/>
                  </a:lnTo>
                  <a:lnTo>
                    <a:pt x="1847825" y="1158004"/>
                  </a:lnTo>
                  <a:lnTo>
                    <a:pt x="1822695" y="1197531"/>
                  </a:lnTo>
                  <a:lnTo>
                    <a:pt x="1789728" y="1230498"/>
                  </a:lnTo>
                  <a:lnTo>
                    <a:pt x="1750201" y="1255628"/>
                  </a:lnTo>
                  <a:lnTo>
                    <a:pt x="1705393" y="1271643"/>
                  </a:lnTo>
                  <a:lnTo>
                    <a:pt x="1656581" y="1277265"/>
                  </a:lnTo>
                  <a:lnTo>
                    <a:pt x="212880" y="1277265"/>
                  </a:lnTo>
                  <a:lnTo>
                    <a:pt x="164068" y="1271643"/>
                  </a:lnTo>
                  <a:lnTo>
                    <a:pt x="119260" y="1255628"/>
                  </a:lnTo>
                  <a:lnTo>
                    <a:pt x="79734" y="1230498"/>
                  </a:lnTo>
                  <a:lnTo>
                    <a:pt x="46767" y="1197531"/>
                  </a:lnTo>
                  <a:lnTo>
                    <a:pt x="21637" y="1158004"/>
                  </a:lnTo>
                  <a:lnTo>
                    <a:pt x="5622" y="1113196"/>
                  </a:lnTo>
                  <a:lnTo>
                    <a:pt x="0" y="1064385"/>
                  </a:lnTo>
                  <a:lnTo>
                    <a:pt x="0" y="212881"/>
                  </a:lnTo>
                  <a:lnTo>
                    <a:pt x="5622" y="164069"/>
                  </a:lnTo>
                  <a:lnTo>
                    <a:pt x="21637" y="119261"/>
                  </a:lnTo>
                  <a:lnTo>
                    <a:pt x="46767" y="79735"/>
                  </a:lnTo>
                  <a:lnTo>
                    <a:pt x="79734" y="46767"/>
                  </a:lnTo>
                  <a:lnTo>
                    <a:pt x="119260" y="21637"/>
                  </a:lnTo>
                  <a:lnTo>
                    <a:pt x="164068" y="5622"/>
                  </a:lnTo>
                  <a:lnTo>
                    <a:pt x="212880" y="0"/>
                  </a:lnTo>
                  <a:lnTo>
                    <a:pt x="1656581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307356" y="6853487"/>
              <a:ext cx="1835150" cy="1153160"/>
            </a:xfrm>
            <a:custGeom>
              <a:avLst/>
              <a:gdLst/>
              <a:ahLst/>
              <a:cxnLst/>
              <a:rect l="l" t="t" r="r" b="b"/>
              <a:pathLst>
                <a:path w="1835150" h="1153159">
                  <a:moveTo>
                    <a:pt x="1642463" y="0"/>
                  </a:moveTo>
                  <a:lnTo>
                    <a:pt x="192140" y="0"/>
                  </a:lnTo>
                  <a:lnTo>
                    <a:pt x="148099" y="5075"/>
                  </a:lnTo>
                  <a:lnTo>
                    <a:pt x="107662" y="19532"/>
                  </a:lnTo>
                  <a:lnTo>
                    <a:pt x="71985" y="42218"/>
                  </a:lnTo>
                  <a:lnTo>
                    <a:pt x="42225" y="71978"/>
                  </a:lnTo>
                  <a:lnTo>
                    <a:pt x="19537" y="107660"/>
                  </a:lnTo>
                  <a:lnTo>
                    <a:pt x="5077" y="148109"/>
                  </a:lnTo>
                  <a:lnTo>
                    <a:pt x="0" y="192172"/>
                  </a:lnTo>
                  <a:lnTo>
                    <a:pt x="0" y="960829"/>
                  </a:lnTo>
                  <a:lnTo>
                    <a:pt x="5077" y="1004892"/>
                  </a:lnTo>
                  <a:lnTo>
                    <a:pt x="19537" y="1045341"/>
                  </a:lnTo>
                  <a:lnTo>
                    <a:pt x="42225" y="1081022"/>
                  </a:lnTo>
                  <a:lnTo>
                    <a:pt x="71985" y="1110783"/>
                  </a:lnTo>
                  <a:lnTo>
                    <a:pt x="107662" y="1133468"/>
                  </a:lnTo>
                  <a:lnTo>
                    <a:pt x="148099" y="1147926"/>
                  </a:lnTo>
                  <a:lnTo>
                    <a:pt x="192140" y="1153001"/>
                  </a:lnTo>
                  <a:lnTo>
                    <a:pt x="1642463" y="1153001"/>
                  </a:lnTo>
                  <a:lnTo>
                    <a:pt x="1686537" y="1147926"/>
                  </a:lnTo>
                  <a:lnTo>
                    <a:pt x="1726987" y="1133468"/>
                  </a:lnTo>
                  <a:lnTo>
                    <a:pt x="1762661" y="1110783"/>
                  </a:lnTo>
                  <a:lnTo>
                    <a:pt x="1792411" y="1081022"/>
                  </a:lnTo>
                  <a:lnTo>
                    <a:pt x="1815084" y="1045341"/>
                  </a:lnTo>
                  <a:lnTo>
                    <a:pt x="1829532" y="1004892"/>
                  </a:lnTo>
                  <a:lnTo>
                    <a:pt x="1834603" y="960829"/>
                  </a:lnTo>
                  <a:lnTo>
                    <a:pt x="1834603" y="192172"/>
                  </a:lnTo>
                  <a:lnTo>
                    <a:pt x="1829532" y="148109"/>
                  </a:lnTo>
                  <a:lnTo>
                    <a:pt x="1815084" y="107660"/>
                  </a:lnTo>
                  <a:lnTo>
                    <a:pt x="1792411" y="71978"/>
                  </a:lnTo>
                  <a:lnTo>
                    <a:pt x="1762661" y="42218"/>
                  </a:lnTo>
                  <a:lnTo>
                    <a:pt x="1726987" y="19532"/>
                  </a:lnTo>
                  <a:lnTo>
                    <a:pt x="1686537" y="5075"/>
                  </a:lnTo>
                  <a:lnTo>
                    <a:pt x="16424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307313" y="6853488"/>
              <a:ext cx="1835150" cy="1153160"/>
            </a:xfrm>
            <a:custGeom>
              <a:avLst/>
              <a:gdLst/>
              <a:ahLst/>
              <a:cxnLst/>
              <a:rect l="l" t="t" r="r" b="b"/>
              <a:pathLst>
                <a:path w="1835150" h="1153159">
                  <a:moveTo>
                    <a:pt x="1642475" y="0"/>
                  </a:moveTo>
                  <a:lnTo>
                    <a:pt x="1686538" y="5075"/>
                  </a:lnTo>
                  <a:lnTo>
                    <a:pt x="1726987" y="19532"/>
                  </a:lnTo>
                  <a:lnTo>
                    <a:pt x="1762668" y="42217"/>
                  </a:lnTo>
                  <a:lnTo>
                    <a:pt x="1792428" y="71977"/>
                  </a:lnTo>
                  <a:lnTo>
                    <a:pt x="1815113" y="107658"/>
                  </a:lnTo>
                  <a:lnTo>
                    <a:pt x="1829570" y="148107"/>
                  </a:lnTo>
                  <a:lnTo>
                    <a:pt x="1834645" y="192170"/>
                  </a:lnTo>
                  <a:lnTo>
                    <a:pt x="1834645" y="960830"/>
                  </a:lnTo>
                  <a:lnTo>
                    <a:pt x="1829570" y="1004891"/>
                  </a:lnTo>
                  <a:lnTo>
                    <a:pt x="1815113" y="1045339"/>
                  </a:lnTo>
                  <a:lnTo>
                    <a:pt x="1792428" y="1081020"/>
                  </a:lnTo>
                  <a:lnTo>
                    <a:pt x="1762668" y="1110780"/>
                  </a:lnTo>
                  <a:lnTo>
                    <a:pt x="1726987" y="1133466"/>
                  </a:lnTo>
                  <a:lnTo>
                    <a:pt x="1686538" y="1147924"/>
                  </a:lnTo>
                  <a:lnTo>
                    <a:pt x="1642475" y="1153000"/>
                  </a:lnTo>
                  <a:lnTo>
                    <a:pt x="192169" y="1153000"/>
                  </a:lnTo>
                  <a:lnTo>
                    <a:pt x="148105" y="1147924"/>
                  </a:lnTo>
                  <a:lnTo>
                    <a:pt x="107656" y="1133466"/>
                  </a:lnTo>
                  <a:lnTo>
                    <a:pt x="71976" y="1110780"/>
                  </a:lnTo>
                  <a:lnTo>
                    <a:pt x="42216" y="1081020"/>
                  </a:lnTo>
                  <a:lnTo>
                    <a:pt x="19531" y="1045339"/>
                  </a:lnTo>
                  <a:lnTo>
                    <a:pt x="5075" y="1004891"/>
                  </a:lnTo>
                  <a:lnTo>
                    <a:pt x="0" y="960830"/>
                  </a:lnTo>
                  <a:lnTo>
                    <a:pt x="0" y="192170"/>
                  </a:lnTo>
                  <a:lnTo>
                    <a:pt x="5075" y="148107"/>
                  </a:lnTo>
                  <a:lnTo>
                    <a:pt x="19531" y="107658"/>
                  </a:lnTo>
                  <a:lnTo>
                    <a:pt x="42216" y="71977"/>
                  </a:lnTo>
                  <a:lnTo>
                    <a:pt x="71976" y="42217"/>
                  </a:lnTo>
                  <a:lnTo>
                    <a:pt x="107656" y="19532"/>
                  </a:lnTo>
                  <a:lnTo>
                    <a:pt x="148105" y="5075"/>
                  </a:lnTo>
                  <a:lnTo>
                    <a:pt x="192169" y="0"/>
                  </a:lnTo>
                  <a:lnTo>
                    <a:pt x="1642475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485781" y="7296175"/>
            <a:ext cx="1572260" cy="512445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52069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09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svcB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190444" y="7589746"/>
            <a:ext cx="3063240" cy="1292860"/>
            <a:chOff x="13190444" y="7589746"/>
            <a:chExt cx="3063240" cy="1292860"/>
          </a:xfrm>
        </p:grpSpPr>
        <p:sp>
          <p:nvSpPr>
            <p:cNvPr id="41" name="object 41"/>
            <p:cNvSpPr/>
            <p:nvPr/>
          </p:nvSpPr>
          <p:spPr>
            <a:xfrm>
              <a:off x="13194571" y="7593873"/>
              <a:ext cx="3039745" cy="1273175"/>
            </a:xfrm>
            <a:custGeom>
              <a:avLst/>
              <a:gdLst/>
              <a:ahLst/>
              <a:cxnLst/>
              <a:rect l="l" t="t" r="r" b="b"/>
              <a:pathLst>
                <a:path w="3039744" h="1273175">
                  <a:moveTo>
                    <a:pt x="0" y="0"/>
                  </a:moveTo>
                  <a:lnTo>
                    <a:pt x="3039489" y="1272631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136471" y="8785868"/>
              <a:ext cx="117475" cy="97155"/>
            </a:xfrm>
            <a:custGeom>
              <a:avLst/>
              <a:gdLst/>
              <a:ahLst/>
              <a:cxnLst/>
              <a:rect l="l" t="t" r="r" b="b"/>
              <a:pathLst>
                <a:path w="117475" h="97154">
                  <a:moveTo>
                    <a:pt x="40522" y="0"/>
                  </a:moveTo>
                  <a:lnTo>
                    <a:pt x="58951" y="64458"/>
                  </a:lnTo>
                  <a:lnTo>
                    <a:pt x="0" y="96583"/>
                  </a:lnTo>
                  <a:lnTo>
                    <a:pt x="116855" y="88730"/>
                  </a:lnTo>
                  <a:lnTo>
                    <a:pt x="40522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129741" y="4915808"/>
            <a:ext cx="1624330" cy="219773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356235">
              <a:lnSpc>
                <a:spcPct val="100000"/>
              </a:lnSpc>
              <a:spcBef>
                <a:spcPts val="1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</a:t>
            </a:r>
            <a:r>
              <a:rPr sz="2300" spc="-6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B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version:</a:t>
            </a:r>
            <a:r>
              <a:rPr sz="1950" spc="-1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v1</a:t>
            </a:r>
            <a:endParaRPr sz="1950">
              <a:latin typeface="Arial"/>
              <a:cs typeface="Arial"/>
            </a:endParaRPr>
          </a:p>
          <a:p>
            <a:pPr marL="483234">
              <a:lnSpc>
                <a:spcPct val="100000"/>
              </a:lnSpc>
              <a:spcBef>
                <a:spcPts val="50"/>
              </a:spcBef>
            </a:pP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r>
              <a:rPr sz="1950" spc="-1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 marL="591185">
              <a:lnSpc>
                <a:spcPct val="100000"/>
              </a:lnSpc>
              <a:spcBef>
                <a:spcPts val="1689"/>
              </a:spcBef>
            </a:pP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r>
              <a:rPr sz="1950" spc="-1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 marL="659765">
              <a:lnSpc>
                <a:spcPct val="100000"/>
              </a:lnSpc>
              <a:spcBef>
                <a:spcPts val="320"/>
              </a:spcBef>
            </a:pP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r>
              <a:rPr sz="1950" spc="-1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3190444" y="6342225"/>
            <a:ext cx="5092065" cy="3505200"/>
            <a:chOff x="13190444" y="6342225"/>
            <a:chExt cx="5092065" cy="3505200"/>
          </a:xfrm>
        </p:grpSpPr>
        <p:sp>
          <p:nvSpPr>
            <p:cNvPr id="45" name="object 45"/>
            <p:cNvSpPr/>
            <p:nvPr/>
          </p:nvSpPr>
          <p:spPr>
            <a:xfrm>
              <a:off x="13194571" y="6715234"/>
              <a:ext cx="2861310" cy="878840"/>
            </a:xfrm>
            <a:custGeom>
              <a:avLst/>
              <a:gdLst/>
              <a:ahLst/>
              <a:cxnLst/>
              <a:rect l="l" t="t" r="r" b="b"/>
              <a:pathLst>
                <a:path w="2861309" h="878840">
                  <a:moveTo>
                    <a:pt x="0" y="878638"/>
                  </a:moveTo>
                  <a:lnTo>
                    <a:pt x="2860783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959827" y="6689785"/>
              <a:ext cx="115570" cy="100330"/>
            </a:xfrm>
            <a:custGeom>
              <a:avLst/>
              <a:gdLst/>
              <a:ahLst/>
              <a:cxnLst/>
              <a:rect l="l" t="t" r="r" b="b"/>
              <a:pathLst>
                <a:path w="115569" h="100329">
                  <a:moveTo>
                    <a:pt x="0" y="0"/>
                  </a:moveTo>
                  <a:lnTo>
                    <a:pt x="55390" y="37747"/>
                  </a:lnTo>
                  <a:lnTo>
                    <a:pt x="30784" y="100091"/>
                  </a:lnTo>
                  <a:lnTo>
                    <a:pt x="115493" y="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194571" y="7100592"/>
              <a:ext cx="2969895" cy="493395"/>
            </a:xfrm>
            <a:custGeom>
              <a:avLst/>
              <a:gdLst/>
              <a:ahLst/>
              <a:cxnLst/>
              <a:rect l="l" t="t" r="r" b="b"/>
              <a:pathLst>
                <a:path w="2969894" h="493395">
                  <a:moveTo>
                    <a:pt x="0" y="493280"/>
                  </a:moveTo>
                  <a:lnTo>
                    <a:pt x="2969433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072704" y="7062674"/>
              <a:ext cx="112395" cy="103505"/>
            </a:xfrm>
            <a:custGeom>
              <a:avLst/>
              <a:gdLst/>
              <a:ahLst/>
              <a:cxnLst/>
              <a:rect l="l" t="t" r="r" b="b"/>
              <a:pathLst>
                <a:path w="112394" h="103504">
                  <a:moveTo>
                    <a:pt x="0" y="0"/>
                  </a:moveTo>
                  <a:lnTo>
                    <a:pt x="49946" y="44783"/>
                  </a:lnTo>
                  <a:lnTo>
                    <a:pt x="17172" y="103295"/>
                  </a:lnTo>
                  <a:lnTo>
                    <a:pt x="111933" y="34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194571" y="7431365"/>
              <a:ext cx="3091815" cy="162560"/>
            </a:xfrm>
            <a:custGeom>
              <a:avLst/>
              <a:gdLst/>
              <a:ahLst/>
              <a:cxnLst/>
              <a:rect l="l" t="t" r="r" b="b"/>
              <a:pathLst>
                <a:path w="3091815" h="162559">
                  <a:moveTo>
                    <a:pt x="0" y="162508"/>
                  </a:moveTo>
                  <a:lnTo>
                    <a:pt x="3091555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199715" y="7383481"/>
              <a:ext cx="107950" cy="104775"/>
            </a:xfrm>
            <a:custGeom>
              <a:avLst/>
              <a:gdLst/>
              <a:ahLst/>
              <a:cxnLst/>
              <a:rect l="l" t="t" r="r" b="b"/>
              <a:pathLst>
                <a:path w="107950" h="104775">
                  <a:moveTo>
                    <a:pt x="0" y="0"/>
                  </a:moveTo>
                  <a:lnTo>
                    <a:pt x="44501" y="50082"/>
                  </a:lnTo>
                  <a:lnTo>
                    <a:pt x="5444" y="104562"/>
                  </a:lnTo>
                  <a:lnTo>
                    <a:pt x="107326" y="46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379068" y="6342225"/>
              <a:ext cx="2281920" cy="9742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443582" y="8667777"/>
              <a:ext cx="1835150" cy="1175385"/>
            </a:xfrm>
            <a:custGeom>
              <a:avLst/>
              <a:gdLst/>
              <a:ahLst/>
              <a:cxnLst/>
              <a:rect l="l" t="t" r="r" b="b"/>
              <a:pathLst>
                <a:path w="1835150" h="1175384">
                  <a:moveTo>
                    <a:pt x="1638798" y="0"/>
                  </a:moveTo>
                  <a:lnTo>
                    <a:pt x="195910" y="0"/>
                  </a:lnTo>
                  <a:lnTo>
                    <a:pt x="150967" y="5173"/>
                  </a:lnTo>
                  <a:lnTo>
                    <a:pt x="109722" y="19910"/>
                  </a:lnTo>
                  <a:lnTo>
                    <a:pt x="73348" y="43034"/>
                  </a:lnTo>
                  <a:lnTo>
                    <a:pt x="43017" y="73369"/>
                  </a:lnTo>
                  <a:lnTo>
                    <a:pt x="19900" y="109738"/>
                  </a:lnTo>
                  <a:lnTo>
                    <a:pt x="5170" y="150967"/>
                  </a:lnTo>
                  <a:lnTo>
                    <a:pt x="0" y="195878"/>
                  </a:lnTo>
                  <a:lnTo>
                    <a:pt x="0" y="979394"/>
                  </a:lnTo>
                  <a:lnTo>
                    <a:pt x="5170" y="1024305"/>
                  </a:lnTo>
                  <a:lnTo>
                    <a:pt x="19900" y="1065534"/>
                  </a:lnTo>
                  <a:lnTo>
                    <a:pt x="43017" y="1101903"/>
                  </a:lnTo>
                  <a:lnTo>
                    <a:pt x="73348" y="1132238"/>
                  </a:lnTo>
                  <a:lnTo>
                    <a:pt x="109722" y="1155362"/>
                  </a:lnTo>
                  <a:lnTo>
                    <a:pt x="150967" y="1170099"/>
                  </a:lnTo>
                  <a:lnTo>
                    <a:pt x="195910" y="1175273"/>
                  </a:lnTo>
                  <a:lnTo>
                    <a:pt x="1638798" y="1175273"/>
                  </a:lnTo>
                  <a:lnTo>
                    <a:pt x="1683702" y="1170099"/>
                  </a:lnTo>
                  <a:lnTo>
                    <a:pt x="1724919" y="1155362"/>
                  </a:lnTo>
                  <a:lnTo>
                    <a:pt x="1761274" y="1132238"/>
                  </a:lnTo>
                  <a:lnTo>
                    <a:pt x="1791595" y="1101903"/>
                  </a:lnTo>
                  <a:lnTo>
                    <a:pt x="1814706" y="1065534"/>
                  </a:lnTo>
                  <a:lnTo>
                    <a:pt x="1829433" y="1024305"/>
                  </a:lnTo>
                  <a:lnTo>
                    <a:pt x="1834603" y="979394"/>
                  </a:lnTo>
                  <a:lnTo>
                    <a:pt x="1834603" y="195878"/>
                  </a:lnTo>
                  <a:lnTo>
                    <a:pt x="1829433" y="150967"/>
                  </a:lnTo>
                  <a:lnTo>
                    <a:pt x="1814706" y="109738"/>
                  </a:lnTo>
                  <a:lnTo>
                    <a:pt x="1791595" y="73369"/>
                  </a:lnTo>
                  <a:lnTo>
                    <a:pt x="1761274" y="43034"/>
                  </a:lnTo>
                  <a:lnTo>
                    <a:pt x="1724919" y="19910"/>
                  </a:lnTo>
                  <a:lnTo>
                    <a:pt x="1683702" y="5173"/>
                  </a:lnTo>
                  <a:lnTo>
                    <a:pt x="1638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443540" y="8667777"/>
              <a:ext cx="1835150" cy="1175385"/>
            </a:xfrm>
            <a:custGeom>
              <a:avLst/>
              <a:gdLst/>
              <a:ahLst/>
              <a:cxnLst/>
              <a:rect l="l" t="t" r="r" b="b"/>
              <a:pathLst>
                <a:path w="1835150" h="1175384">
                  <a:moveTo>
                    <a:pt x="1638763" y="0"/>
                  </a:moveTo>
                  <a:lnTo>
                    <a:pt x="1683677" y="5173"/>
                  </a:lnTo>
                  <a:lnTo>
                    <a:pt x="1724907" y="19909"/>
                  </a:lnTo>
                  <a:lnTo>
                    <a:pt x="1761277" y="43033"/>
                  </a:lnTo>
                  <a:lnTo>
                    <a:pt x="1791612" y="73368"/>
                  </a:lnTo>
                  <a:lnTo>
                    <a:pt x="1814735" y="109738"/>
                  </a:lnTo>
                  <a:lnTo>
                    <a:pt x="1829472" y="150968"/>
                  </a:lnTo>
                  <a:lnTo>
                    <a:pt x="1834645" y="195882"/>
                  </a:lnTo>
                  <a:lnTo>
                    <a:pt x="1834645" y="979389"/>
                  </a:lnTo>
                  <a:lnTo>
                    <a:pt x="1829472" y="1024305"/>
                  </a:lnTo>
                  <a:lnTo>
                    <a:pt x="1814735" y="1065537"/>
                  </a:lnTo>
                  <a:lnTo>
                    <a:pt x="1791612" y="1101908"/>
                  </a:lnTo>
                  <a:lnTo>
                    <a:pt x="1761277" y="1132243"/>
                  </a:lnTo>
                  <a:lnTo>
                    <a:pt x="1724907" y="1155367"/>
                  </a:lnTo>
                  <a:lnTo>
                    <a:pt x="1683677" y="1170104"/>
                  </a:lnTo>
                  <a:lnTo>
                    <a:pt x="1638763" y="1175277"/>
                  </a:lnTo>
                  <a:lnTo>
                    <a:pt x="195879" y="1175277"/>
                  </a:lnTo>
                  <a:lnTo>
                    <a:pt x="150966" y="1170104"/>
                  </a:lnTo>
                  <a:lnTo>
                    <a:pt x="109737" y="1155367"/>
                  </a:lnTo>
                  <a:lnTo>
                    <a:pt x="73367" y="1132243"/>
                  </a:lnTo>
                  <a:lnTo>
                    <a:pt x="43033" y="1101908"/>
                  </a:lnTo>
                  <a:lnTo>
                    <a:pt x="19909" y="1065537"/>
                  </a:lnTo>
                  <a:lnTo>
                    <a:pt x="5173" y="1024305"/>
                  </a:lnTo>
                  <a:lnTo>
                    <a:pt x="0" y="979389"/>
                  </a:lnTo>
                  <a:lnTo>
                    <a:pt x="0" y="195882"/>
                  </a:lnTo>
                  <a:lnTo>
                    <a:pt x="5173" y="150968"/>
                  </a:lnTo>
                  <a:lnTo>
                    <a:pt x="19909" y="109738"/>
                  </a:lnTo>
                  <a:lnTo>
                    <a:pt x="43033" y="73368"/>
                  </a:lnTo>
                  <a:lnTo>
                    <a:pt x="73367" y="43033"/>
                  </a:lnTo>
                  <a:lnTo>
                    <a:pt x="109737" y="19909"/>
                  </a:lnTo>
                  <a:lnTo>
                    <a:pt x="150966" y="5173"/>
                  </a:lnTo>
                  <a:lnTo>
                    <a:pt x="195879" y="0"/>
                  </a:lnTo>
                  <a:lnTo>
                    <a:pt x="1638763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6628185" y="9142999"/>
            <a:ext cx="1572260" cy="512445"/>
          </a:xfrm>
          <a:prstGeom prst="rect">
            <a:avLst/>
          </a:prstGeom>
          <a:solidFill>
            <a:srgbClr val="7BB461"/>
          </a:solidFill>
        </p:spPr>
        <p:txBody>
          <a:bodyPr vert="horz" wrap="square" lIns="0" tIns="52069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409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svcB’</a:t>
            </a:r>
            <a:endParaRPr sz="23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6342718" y="9748656"/>
            <a:ext cx="1729739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version:</a:t>
            </a:r>
            <a:r>
              <a:rPr sz="1950" spc="-4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canary</a:t>
            </a:r>
            <a:endParaRPr sz="19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965945" y="8646167"/>
            <a:ext cx="6826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r>
              <a:rPr sz="1950" spc="-7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3512572" y="7866210"/>
            <a:ext cx="2221817" cy="929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85198" y="2553848"/>
            <a:ext cx="9580245" cy="5497195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205740" rIns="0" bIns="0" rtlCol="0">
            <a:spAutoFit/>
          </a:bodyPr>
          <a:lstStyle/>
          <a:p>
            <a:pPr marL="522605" indent="-322580">
              <a:lnSpc>
                <a:spcPct val="100000"/>
              </a:lnSpc>
              <a:spcBef>
                <a:spcPts val="1620"/>
              </a:spcBef>
              <a:buSzPct val="75000"/>
              <a:buChar char="•"/>
              <a:tabLst>
                <a:tab pos="522605" algn="l"/>
                <a:tab pos="523240" algn="l"/>
                <a:tab pos="1075690" algn="l"/>
                <a:tab pos="3655060" algn="l"/>
                <a:tab pos="5129530" algn="l"/>
                <a:tab pos="6788150" algn="l"/>
              </a:tabLst>
            </a:pPr>
            <a:r>
              <a:rPr sz="2600" spc="725" dirty="0">
                <a:solidFill>
                  <a:srgbClr val="152835"/>
                </a:solidFill>
                <a:latin typeface="Arial"/>
                <a:cs typeface="Arial"/>
              </a:rPr>
              <a:t>//	</a:t>
            </a:r>
            <a:r>
              <a:rPr sz="2600" spc="135" dirty="0">
                <a:solidFill>
                  <a:srgbClr val="152835"/>
                </a:solidFill>
                <a:latin typeface="Arial"/>
                <a:cs typeface="Arial"/>
              </a:rPr>
              <a:t>Content-based	</a:t>
            </a:r>
            <a:r>
              <a:rPr sz="2600" spc="540" dirty="0">
                <a:solidFill>
                  <a:srgbClr val="152835"/>
                </a:solidFill>
                <a:latin typeface="Arial"/>
                <a:cs typeface="Arial"/>
              </a:rPr>
              <a:t>traffic	</a:t>
            </a:r>
            <a:r>
              <a:rPr sz="2600" spc="290" dirty="0">
                <a:solidFill>
                  <a:srgbClr val="152835"/>
                </a:solidFill>
                <a:latin typeface="Arial"/>
                <a:cs typeface="Arial"/>
              </a:rPr>
              <a:t>steering	</a:t>
            </a:r>
            <a:r>
              <a:rPr sz="2600" spc="365" dirty="0">
                <a:solidFill>
                  <a:srgbClr val="152835"/>
                </a:solidFill>
                <a:latin typeface="Arial"/>
                <a:cs typeface="Arial"/>
              </a:rPr>
              <a:t>rule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52835"/>
              </a:buClr>
              <a:buFont typeface="Arial"/>
              <a:buChar char="•"/>
            </a:pPr>
            <a:endParaRPr sz="3700">
              <a:latin typeface="Arial"/>
              <a:cs typeface="Arial"/>
            </a:endParaRPr>
          </a:p>
          <a:p>
            <a:pPr marL="522605" indent="-322580">
              <a:lnSpc>
                <a:spcPct val="100000"/>
              </a:lnSpc>
              <a:buSzPct val="75000"/>
              <a:buFont typeface="Arial"/>
              <a:buChar char="•"/>
              <a:tabLst>
                <a:tab pos="522605" algn="l"/>
                <a:tab pos="523240" algn="l"/>
                <a:tab pos="2917825" algn="l"/>
              </a:tabLst>
            </a:pPr>
            <a:r>
              <a:rPr sz="2600" b="1" spc="229" dirty="0">
                <a:solidFill>
                  <a:srgbClr val="152835"/>
                </a:solidFill>
                <a:latin typeface="Arial"/>
                <a:cs typeface="Arial"/>
              </a:rPr>
              <a:t>destination</a:t>
            </a:r>
            <a:r>
              <a:rPr sz="2600" spc="229" dirty="0">
                <a:solidFill>
                  <a:srgbClr val="152835"/>
                </a:solidFill>
                <a:latin typeface="Arial"/>
                <a:cs typeface="Arial"/>
              </a:rPr>
              <a:t>:	</a:t>
            </a:r>
            <a:r>
              <a:rPr sz="2600" spc="280" dirty="0">
                <a:solidFill>
                  <a:srgbClr val="152835"/>
                </a:solidFill>
                <a:latin typeface="Arial"/>
                <a:cs typeface="Arial"/>
              </a:rPr>
              <a:t>serviceB.example.cluster.local</a:t>
            </a:r>
            <a:endParaRPr sz="2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15"/>
              </a:spcBef>
            </a:pPr>
            <a:r>
              <a:rPr sz="2600" b="1" spc="50" dirty="0">
                <a:solidFill>
                  <a:srgbClr val="152835"/>
                </a:solidFill>
                <a:latin typeface="Arial"/>
                <a:cs typeface="Arial"/>
              </a:rPr>
              <a:t>match</a:t>
            </a:r>
            <a:r>
              <a:rPr sz="2600" spc="50" dirty="0">
                <a:solidFill>
                  <a:srgbClr val="152835"/>
                </a:solidFill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1251585" marR="6292850" indent="-368935">
              <a:lnSpc>
                <a:spcPct val="100400"/>
              </a:lnSpc>
              <a:spcBef>
                <a:spcPts val="80"/>
              </a:spcBef>
            </a:pPr>
            <a:r>
              <a:rPr sz="2600" spc="210" dirty="0">
                <a:solidFill>
                  <a:srgbClr val="152835"/>
                </a:solidFill>
                <a:latin typeface="Arial"/>
                <a:cs typeface="Arial"/>
              </a:rPr>
              <a:t>httpHeaders:  </a:t>
            </a:r>
            <a:r>
              <a:rPr sz="2600" spc="250" dirty="0">
                <a:solidFill>
                  <a:srgbClr val="152835"/>
                </a:solidFill>
                <a:latin typeface="Arial"/>
                <a:cs typeface="Arial"/>
              </a:rPr>
              <a:t>user-agent:</a:t>
            </a:r>
            <a:endParaRPr sz="2600">
              <a:latin typeface="Arial"/>
              <a:cs typeface="Arial"/>
            </a:endParaRPr>
          </a:p>
          <a:p>
            <a:pPr marL="1619885">
              <a:lnSpc>
                <a:spcPct val="100000"/>
              </a:lnSpc>
              <a:spcBef>
                <a:spcPts val="95"/>
              </a:spcBef>
              <a:tabLst>
                <a:tab pos="2910205" algn="l"/>
              </a:tabLst>
            </a:pPr>
            <a:r>
              <a:rPr sz="2600" spc="245" dirty="0">
                <a:solidFill>
                  <a:srgbClr val="152835"/>
                </a:solidFill>
                <a:latin typeface="Arial"/>
                <a:cs typeface="Arial"/>
              </a:rPr>
              <a:t>regex:	</a:t>
            </a:r>
            <a:r>
              <a:rPr sz="2600" spc="350" dirty="0">
                <a:solidFill>
                  <a:srgbClr val="152835"/>
                </a:solidFill>
                <a:latin typeface="Arial"/>
                <a:cs typeface="Arial"/>
              </a:rPr>
              <a:t>^(.*?;)?(iPhone)(;.*)?$</a:t>
            </a:r>
            <a:endParaRPr sz="2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15"/>
              </a:spcBef>
              <a:tabLst>
                <a:tab pos="2725420" algn="l"/>
              </a:tabLst>
            </a:pPr>
            <a:r>
              <a:rPr sz="2600" b="1" spc="70" dirty="0">
                <a:solidFill>
                  <a:srgbClr val="152835"/>
                </a:solidFill>
                <a:latin typeface="Arial"/>
                <a:cs typeface="Arial"/>
              </a:rPr>
              <a:t>precedence</a:t>
            </a:r>
            <a:r>
              <a:rPr sz="2600" spc="70" dirty="0">
                <a:solidFill>
                  <a:srgbClr val="152835"/>
                </a:solidFill>
                <a:latin typeface="Arial"/>
                <a:cs typeface="Arial"/>
              </a:rPr>
              <a:t>:	</a:t>
            </a:r>
            <a:r>
              <a:rPr sz="2600" dirty="0">
                <a:solidFill>
                  <a:srgbClr val="152835"/>
                </a:solidFill>
                <a:latin typeface="Arial"/>
                <a:cs typeface="Arial"/>
              </a:rPr>
              <a:t>2</a:t>
            </a:r>
            <a:endParaRPr sz="2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10"/>
              </a:spcBef>
            </a:pPr>
            <a:r>
              <a:rPr sz="2600" b="1" spc="245" dirty="0">
                <a:solidFill>
                  <a:srgbClr val="152835"/>
                </a:solidFill>
                <a:latin typeface="Arial"/>
                <a:cs typeface="Arial"/>
              </a:rPr>
              <a:t>route</a:t>
            </a:r>
            <a:r>
              <a:rPr sz="2600" spc="245" dirty="0">
                <a:solidFill>
                  <a:srgbClr val="152835"/>
                </a:solidFill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100"/>
              </a:spcBef>
              <a:tabLst>
                <a:tab pos="883285" algn="l"/>
              </a:tabLst>
            </a:pPr>
            <a:r>
              <a:rPr sz="2600" spc="580" dirty="0">
                <a:solidFill>
                  <a:srgbClr val="152835"/>
                </a:solidFill>
                <a:latin typeface="Arial"/>
                <a:cs typeface="Arial"/>
              </a:rPr>
              <a:t>-	</a:t>
            </a:r>
            <a:r>
              <a:rPr sz="2600" spc="320" dirty="0">
                <a:solidFill>
                  <a:srgbClr val="152835"/>
                </a:solidFill>
                <a:latin typeface="Arial"/>
                <a:cs typeface="Arial"/>
              </a:rPr>
              <a:t>tags:</a:t>
            </a:r>
            <a:endParaRPr sz="2600">
              <a:latin typeface="Arial"/>
              <a:cs typeface="Arial"/>
            </a:endParaRPr>
          </a:p>
          <a:p>
            <a:pPr marL="1251585">
              <a:lnSpc>
                <a:spcPct val="100000"/>
              </a:lnSpc>
              <a:spcBef>
                <a:spcPts val="10"/>
              </a:spcBef>
              <a:tabLst>
                <a:tab pos="2910205" algn="l"/>
              </a:tabLst>
            </a:pPr>
            <a:r>
              <a:rPr sz="2600" spc="310" dirty="0">
                <a:solidFill>
                  <a:srgbClr val="152835"/>
                </a:solidFill>
                <a:latin typeface="Arial"/>
                <a:cs typeface="Arial"/>
              </a:rPr>
              <a:t>version:	</a:t>
            </a:r>
            <a:r>
              <a:rPr sz="2600" spc="145" dirty="0">
                <a:solidFill>
                  <a:srgbClr val="152835"/>
                </a:solidFill>
                <a:latin typeface="Arial"/>
                <a:cs typeface="Arial"/>
              </a:rPr>
              <a:t>canary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685306" y="239155"/>
            <a:ext cx="5994400" cy="1756410"/>
          </a:xfrm>
          <a:prstGeom prst="rect">
            <a:avLst/>
          </a:prstGeom>
          <a:solidFill>
            <a:srgbClr val="004473"/>
          </a:solidFill>
        </p:spPr>
        <p:txBody>
          <a:bodyPr vert="horz" wrap="square" lIns="0" tIns="50038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3940"/>
              </a:spcBef>
              <a:tabLst>
                <a:tab pos="2016125" algn="l"/>
              </a:tabLst>
            </a:pPr>
            <a:r>
              <a:rPr sz="4950" b="0" spc="-120" dirty="0">
                <a:latin typeface="Arial"/>
                <a:cs typeface="Arial"/>
              </a:rPr>
              <a:t>Traffic	</a:t>
            </a:r>
            <a:r>
              <a:rPr sz="4950" b="0" spc="-110" dirty="0">
                <a:latin typeface="Arial"/>
                <a:cs typeface="Arial"/>
              </a:rPr>
              <a:t>Steering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56648" y="5696637"/>
            <a:ext cx="2759075" cy="1878964"/>
            <a:chOff x="12056648" y="5696637"/>
            <a:chExt cx="2759075" cy="1878964"/>
          </a:xfrm>
        </p:grpSpPr>
        <p:sp>
          <p:nvSpPr>
            <p:cNvPr id="3" name="object 3"/>
            <p:cNvSpPr/>
            <p:nvPr/>
          </p:nvSpPr>
          <p:spPr>
            <a:xfrm>
              <a:off x="12060575" y="5700555"/>
              <a:ext cx="2750820" cy="1870710"/>
            </a:xfrm>
            <a:custGeom>
              <a:avLst/>
              <a:gdLst/>
              <a:ahLst/>
              <a:cxnLst/>
              <a:rect l="l" t="t" r="r" b="b"/>
              <a:pathLst>
                <a:path w="2750819" h="1870709">
                  <a:moveTo>
                    <a:pt x="1628711" y="78"/>
                  </a:moveTo>
                  <a:lnTo>
                    <a:pt x="1578786" y="0"/>
                  </a:lnTo>
                  <a:lnTo>
                    <a:pt x="1529728" y="371"/>
                  </a:lnTo>
                  <a:lnTo>
                    <a:pt x="1481472" y="1158"/>
                  </a:lnTo>
                  <a:lnTo>
                    <a:pt x="1433953" y="2329"/>
                  </a:lnTo>
                  <a:lnTo>
                    <a:pt x="1387105" y="3847"/>
                  </a:lnTo>
                  <a:lnTo>
                    <a:pt x="1340865" y="5681"/>
                  </a:lnTo>
                  <a:lnTo>
                    <a:pt x="1295166" y="7797"/>
                  </a:lnTo>
                  <a:lnTo>
                    <a:pt x="1249945" y="10159"/>
                  </a:lnTo>
                  <a:lnTo>
                    <a:pt x="1205135" y="12736"/>
                  </a:lnTo>
                  <a:lnTo>
                    <a:pt x="1116491" y="18395"/>
                  </a:lnTo>
                  <a:lnTo>
                    <a:pt x="809654" y="39975"/>
                  </a:lnTo>
                  <a:lnTo>
                    <a:pt x="720818" y="45534"/>
                  </a:lnTo>
                  <a:lnTo>
                    <a:pt x="675879" y="48043"/>
                  </a:lnTo>
                  <a:lnTo>
                    <a:pt x="630508" y="50327"/>
                  </a:lnTo>
                  <a:lnTo>
                    <a:pt x="584638" y="52352"/>
                  </a:lnTo>
                  <a:lnTo>
                    <a:pt x="538205" y="54085"/>
                  </a:lnTo>
                  <a:lnTo>
                    <a:pt x="491143" y="55491"/>
                  </a:lnTo>
                  <a:lnTo>
                    <a:pt x="443388" y="56537"/>
                  </a:lnTo>
                  <a:lnTo>
                    <a:pt x="394875" y="57190"/>
                  </a:lnTo>
                  <a:lnTo>
                    <a:pt x="345539" y="57415"/>
                  </a:lnTo>
                  <a:lnTo>
                    <a:pt x="291976" y="61022"/>
                  </a:lnTo>
                  <a:lnTo>
                    <a:pt x="242648" y="71402"/>
                  </a:lnTo>
                  <a:lnTo>
                    <a:pt x="197634" y="87897"/>
                  </a:lnTo>
                  <a:lnTo>
                    <a:pt x="157016" y="109846"/>
                  </a:lnTo>
                  <a:lnTo>
                    <a:pt x="120875" y="136592"/>
                  </a:lnTo>
                  <a:lnTo>
                    <a:pt x="89290" y="167473"/>
                  </a:lnTo>
                  <a:lnTo>
                    <a:pt x="62343" y="201832"/>
                  </a:lnTo>
                  <a:lnTo>
                    <a:pt x="40115" y="239008"/>
                  </a:lnTo>
                  <a:lnTo>
                    <a:pt x="22685" y="278343"/>
                  </a:lnTo>
                  <a:lnTo>
                    <a:pt x="10136" y="319176"/>
                  </a:lnTo>
                  <a:lnTo>
                    <a:pt x="2547" y="360849"/>
                  </a:lnTo>
                  <a:lnTo>
                    <a:pt x="0" y="402703"/>
                  </a:lnTo>
                  <a:lnTo>
                    <a:pt x="15375" y="449338"/>
                  </a:lnTo>
                  <a:lnTo>
                    <a:pt x="28539" y="496304"/>
                  </a:lnTo>
                  <a:lnTo>
                    <a:pt x="39653" y="543578"/>
                  </a:lnTo>
                  <a:lnTo>
                    <a:pt x="48881" y="591135"/>
                  </a:lnTo>
                  <a:lnTo>
                    <a:pt x="56382" y="638952"/>
                  </a:lnTo>
                  <a:lnTo>
                    <a:pt x="62320" y="687002"/>
                  </a:lnTo>
                  <a:lnTo>
                    <a:pt x="66855" y="735264"/>
                  </a:lnTo>
                  <a:lnTo>
                    <a:pt x="70150" y="783711"/>
                  </a:lnTo>
                  <a:lnTo>
                    <a:pt x="72367" y="832320"/>
                  </a:lnTo>
                  <a:lnTo>
                    <a:pt x="73667" y="881067"/>
                  </a:lnTo>
                  <a:lnTo>
                    <a:pt x="74212" y="929926"/>
                  </a:lnTo>
                  <a:lnTo>
                    <a:pt x="74164" y="978875"/>
                  </a:lnTo>
                  <a:lnTo>
                    <a:pt x="73684" y="1027889"/>
                  </a:lnTo>
                  <a:lnTo>
                    <a:pt x="71274" y="1175075"/>
                  </a:lnTo>
                  <a:lnTo>
                    <a:pt x="70686" y="1224105"/>
                  </a:lnTo>
                  <a:lnTo>
                    <a:pt x="70476" y="1273078"/>
                  </a:lnTo>
                  <a:lnTo>
                    <a:pt x="70805" y="1321969"/>
                  </a:lnTo>
                  <a:lnTo>
                    <a:pt x="71836" y="1370756"/>
                  </a:lnTo>
                  <a:lnTo>
                    <a:pt x="73729" y="1419413"/>
                  </a:lnTo>
                  <a:lnTo>
                    <a:pt x="76646" y="1467917"/>
                  </a:lnTo>
                  <a:lnTo>
                    <a:pt x="59700" y="1507280"/>
                  </a:lnTo>
                  <a:lnTo>
                    <a:pt x="49692" y="1547302"/>
                  </a:lnTo>
                  <a:lnTo>
                    <a:pt x="46278" y="1587410"/>
                  </a:lnTo>
                  <a:lnTo>
                    <a:pt x="49115" y="1627032"/>
                  </a:lnTo>
                  <a:lnTo>
                    <a:pt x="57858" y="1665595"/>
                  </a:lnTo>
                  <a:lnTo>
                    <a:pt x="72163" y="1702528"/>
                  </a:lnTo>
                  <a:lnTo>
                    <a:pt x="91685" y="1737259"/>
                  </a:lnTo>
                  <a:lnTo>
                    <a:pt x="116082" y="1769215"/>
                  </a:lnTo>
                  <a:lnTo>
                    <a:pt x="145008" y="1797825"/>
                  </a:lnTo>
                  <a:lnTo>
                    <a:pt x="178119" y="1822515"/>
                  </a:lnTo>
                  <a:lnTo>
                    <a:pt x="215072" y="1842715"/>
                  </a:lnTo>
                  <a:lnTo>
                    <a:pt x="255523" y="1857852"/>
                  </a:lnTo>
                  <a:lnTo>
                    <a:pt x="299126" y="1867353"/>
                  </a:lnTo>
                  <a:lnTo>
                    <a:pt x="345539" y="1870648"/>
                  </a:lnTo>
                  <a:lnTo>
                    <a:pt x="2386210" y="1870648"/>
                  </a:lnTo>
                  <a:lnTo>
                    <a:pt x="2443070" y="1866702"/>
                  </a:lnTo>
                  <a:lnTo>
                    <a:pt x="2492560" y="1855349"/>
                  </a:lnTo>
                  <a:lnTo>
                    <a:pt x="2535091" y="1837316"/>
                  </a:lnTo>
                  <a:lnTo>
                    <a:pt x="2571075" y="1813328"/>
                  </a:lnTo>
                  <a:lnTo>
                    <a:pt x="2600924" y="1784113"/>
                  </a:lnTo>
                  <a:lnTo>
                    <a:pt x="2625050" y="1750396"/>
                  </a:lnTo>
                  <a:lnTo>
                    <a:pt x="2643866" y="1712904"/>
                  </a:lnTo>
                  <a:lnTo>
                    <a:pt x="2657783" y="1672363"/>
                  </a:lnTo>
                  <a:lnTo>
                    <a:pt x="2667214" y="1629501"/>
                  </a:lnTo>
                  <a:lnTo>
                    <a:pt x="2672570" y="1585043"/>
                  </a:lnTo>
                  <a:lnTo>
                    <a:pt x="2674264" y="1539715"/>
                  </a:lnTo>
                  <a:lnTo>
                    <a:pt x="2669735" y="1477500"/>
                  </a:lnTo>
                  <a:lnTo>
                    <a:pt x="2666545" y="1417590"/>
                  </a:lnTo>
                  <a:lnTo>
                    <a:pt x="2664605" y="1359800"/>
                  </a:lnTo>
                  <a:lnTo>
                    <a:pt x="2663831" y="1303944"/>
                  </a:lnTo>
                  <a:lnTo>
                    <a:pt x="2664136" y="1249836"/>
                  </a:lnTo>
                  <a:lnTo>
                    <a:pt x="2665434" y="1197290"/>
                  </a:lnTo>
                  <a:lnTo>
                    <a:pt x="2667638" y="1146119"/>
                  </a:lnTo>
                  <a:lnTo>
                    <a:pt x="2670662" y="1096137"/>
                  </a:lnTo>
                  <a:lnTo>
                    <a:pt x="2674420" y="1047159"/>
                  </a:lnTo>
                  <a:lnTo>
                    <a:pt x="2678825" y="998998"/>
                  </a:lnTo>
                  <a:lnTo>
                    <a:pt x="2683792" y="951468"/>
                  </a:lnTo>
                  <a:lnTo>
                    <a:pt x="2689234" y="904383"/>
                  </a:lnTo>
                  <a:lnTo>
                    <a:pt x="2695065" y="857557"/>
                  </a:lnTo>
                  <a:lnTo>
                    <a:pt x="2701198" y="810804"/>
                  </a:lnTo>
                  <a:lnTo>
                    <a:pt x="2727032" y="620798"/>
                  </a:lnTo>
                  <a:lnTo>
                    <a:pt x="2733384" y="571617"/>
                  </a:lnTo>
                  <a:lnTo>
                    <a:pt x="2739521" y="521393"/>
                  </a:lnTo>
                  <a:lnTo>
                    <a:pt x="2745357" y="469939"/>
                  </a:lnTo>
                  <a:lnTo>
                    <a:pt x="2750806" y="417069"/>
                  </a:lnTo>
                  <a:lnTo>
                    <a:pt x="2747881" y="374931"/>
                  </a:lnTo>
                  <a:lnTo>
                    <a:pt x="2739250" y="332475"/>
                  </a:lnTo>
                  <a:lnTo>
                    <a:pt x="2725128" y="290460"/>
                  </a:lnTo>
                  <a:lnTo>
                    <a:pt x="2705727" y="249645"/>
                  </a:lnTo>
                  <a:lnTo>
                    <a:pt x="2681262" y="210790"/>
                  </a:lnTo>
                  <a:lnTo>
                    <a:pt x="2651948" y="174652"/>
                  </a:lnTo>
                  <a:lnTo>
                    <a:pt x="2617998" y="141992"/>
                  </a:lnTo>
                  <a:lnTo>
                    <a:pt x="2579626" y="113568"/>
                  </a:lnTo>
                  <a:lnTo>
                    <a:pt x="2537048" y="90140"/>
                  </a:lnTo>
                  <a:lnTo>
                    <a:pt x="2490476" y="72465"/>
                  </a:lnTo>
                  <a:lnTo>
                    <a:pt x="2440125" y="61304"/>
                  </a:lnTo>
                  <a:lnTo>
                    <a:pt x="2386210" y="57415"/>
                  </a:lnTo>
                  <a:lnTo>
                    <a:pt x="2319098" y="48414"/>
                  </a:lnTo>
                  <a:lnTo>
                    <a:pt x="2253699" y="40302"/>
                  </a:lnTo>
                  <a:lnTo>
                    <a:pt x="2189946" y="33045"/>
                  </a:lnTo>
                  <a:lnTo>
                    <a:pt x="2127776" y="26609"/>
                  </a:lnTo>
                  <a:lnTo>
                    <a:pt x="2067123" y="20961"/>
                  </a:lnTo>
                  <a:lnTo>
                    <a:pt x="2007922" y="16066"/>
                  </a:lnTo>
                  <a:lnTo>
                    <a:pt x="1950108" y="11892"/>
                  </a:lnTo>
                  <a:lnTo>
                    <a:pt x="1893616" y="8404"/>
                  </a:lnTo>
                  <a:lnTo>
                    <a:pt x="1838381" y="5569"/>
                  </a:lnTo>
                  <a:lnTo>
                    <a:pt x="1784338" y="3352"/>
                  </a:lnTo>
                  <a:lnTo>
                    <a:pt x="1731422" y="1721"/>
                  </a:lnTo>
                  <a:lnTo>
                    <a:pt x="1679568" y="641"/>
                  </a:lnTo>
                  <a:lnTo>
                    <a:pt x="1628711" y="78"/>
                  </a:lnTo>
                  <a:close/>
                </a:path>
              </a:pathLst>
            </a:custGeom>
            <a:solidFill>
              <a:srgbClr val="F9C1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60575" y="5700563"/>
              <a:ext cx="2750820" cy="1870710"/>
            </a:xfrm>
            <a:custGeom>
              <a:avLst/>
              <a:gdLst/>
              <a:ahLst/>
              <a:cxnLst/>
              <a:rect l="l" t="t" r="r" b="b"/>
              <a:pathLst>
                <a:path w="2750819" h="1870709">
                  <a:moveTo>
                    <a:pt x="0" y="402705"/>
                  </a:moveTo>
                  <a:lnTo>
                    <a:pt x="2548" y="360849"/>
                  </a:lnTo>
                  <a:lnTo>
                    <a:pt x="10138" y="319174"/>
                  </a:lnTo>
                  <a:lnTo>
                    <a:pt x="22690" y="278340"/>
                  </a:lnTo>
                  <a:lnTo>
                    <a:pt x="40122" y="239005"/>
                  </a:lnTo>
                  <a:lnTo>
                    <a:pt x="62352" y="201828"/>
                  </a:lnTo>
                  <a:lnTo>
                    <a:pt x="89300" y="167470"/>
                  </a:lnTo>
                  <a:lnTo>
                    <a:pt x="120884" y="136589"/>
                  </a:lnTo>
                  <a:lnTo>
                    <a:pt x="157023" y="109844"/>
                  </a:lnTo>
                  <a:lnTo>
                    <a:pt x="197636" y="87895"/>
                  </a:lnTo>
                  <a:lnTo>
                    <a:pt x="242642" y="71401"/>
                  </a:lnTo>
                  <a:lnTo>
                    <a:pt x="291959" y="61021"/>
                  </a:lnTo>
                  <a:lnTo>
                    <a:pt x="345506" y="57414"/>
                  </a:lnTo>
                  <a:lnTo>
                    <a:pt x="394844" y="57189"/>
                  </a:lnTo>
                  <a:lnTo>
                    <a:pt x="443359" y="56537"/>
                  </a:lnTo>
                  <a:lnTo>
                    <a:pt x="491115" y="55490"/>
                  </a:lnTo>
                  <a:lnTo>
                    <a:pt x="538178" y="54084"/>
                  </a:lnTo>
                  <a:lnTo>
                    <a:pt x="584613" y="52351"/>
                  </a:lnTo>
                  <a:lnTo>
                    <a:pt x="630484" y="50326"/>
                  </a:lnTo>
                  <a:lnTo>
                    <a:pt x="675857" y="48042"/>
                  </a:lnTo>
                  <a:lnTo>
                    <a:pt x="720796" y="45533"/>
                  </a:lnTo>
                  <a:lnTo>
                    <a:pt x="765368" y="42833"/>
                  </a:lnTo>
                  <a:lnTo>
                    <a:pt x="809635" y="39975"/>
                  </a:lnTo>
                  <a:lnTo>
                    <a:pt x="853665" y="36993"/>
                  </a:lnTo>
                  <a:lnTo>
                    <a:pt x="897521" y="33922"/>
                  </a:lnTo>
                  <a:lnTo>
                    <a:pt x="941268" y="30794"/>
                  </a:lnTo>
                  <a:lnTo>
                    <a:pt x="984973" y="27644"/>
                  </a:lnTo>
                  <a:lnTo>
                    <a:pt x="1028699" y="24505"/>
                  </a:lnTo>
                  <a:lnTo>
                    <a:pt x="1072512" y="21410"/>
                  </a:lnTo>
                  <a:lnTo>
                    <a:pt x="1116476" y="18395"/>
                  </a:lnTo>
                  <a:lnTo>
                    <a:pt x="1160657" y="15492"/>
                  </a:lnTo>
                  <a:lnTo>
                    <a:pt x="1205120" y="12736"/>
                  </a:lnTo>
                  <a:lnTo>
                    <a:pt x="1249929" y="10159"/>
                  </a:lnTo>
                  <a:lnTo>
                    <a:pt x="1295150" y="7797"/>
                  </a:lnTo>
                  <a:lnTo>
                    <a:pt x="1340848" y="5681"/>
                  </a:lnTo>
                  <a:lnTo>
                    <a:pt x="1387088" y="3847"/>
                  </a:lnTo>
                  <a:lnTo>
                    <a:pt x="1433934" y="2328"/>
                  </a:lnTo>
                  <a:lnTo>
                    <a:pt x="1481452" y="1158"/>
                  </a:lnTo>
                  <a:lnTo>
                    <a:pt x="1529707" y="371"/>
                  </a:lnTo>
                  <a:lnTo>
                    <a:pt x="1578763" y="0"/>
                  </a:lnTo>
                  <a:lnTo>
                    <a:pt x="1628687" y="78"/>
                  </a:lnTo>
                  <a:lnTo>
                    <a:pt x="1679542" y="641"/>
                  </a:lnTo>
                  <a:lnTo>
                    <a:pt x="1731393" y="1721"/>
                  </a:lnTo>
                  <a:lnTo>
                    <a:pt x="1784307" y="3352"/>
                  </a:lnTo>
                  <a:lnTo>
                    <a:pt x="1838347" y="5569"/>
                  </a:lnTo>
                  <a:lnTo>
                    <a:pt x="1893579" y="8404"/>
                  </a:lnTo>
                  <a:lnTo>
                    <a:pt x="1950068" y="11892"/>
                  </a:lnTo>
                  <a:lnTo>
                    <a:pt x="2007878" y="16066"/>
                  </a:lnTo>
                  <a:lnTo>
                    <a:pt x="2067076" y="20960"/>
                  </a:lnTo>
                  <a:lnTo>
                    <a:pt x="2127725" y="26609"/>
                  </a:lnTo>
                  <a:lnTo>
                    <a:pt x="2189891" y="33044"/>
                  </a:lnTo>
                  <a:lnTo>
                    <a:pt x="2253639" y="40301"/>
                  </a:lnTo>
                  <a:lnTo>
                    <a:pt x="2319033" y="48413"/>
                  </a:lnTo>
                  <a:lnTo>
                    <a:pt x="2386139" y="57414"/>
                  </a:lnTo>
                  <a:lnTo>
                    <a:pt x="2440064" y="61303"/>
                  </a:lnTo>
                  <a:lnTo>
                    <a:pt x="2490423" y="72464"/>
                  </a:lnTo>
                  <a:lnTo>
                    <a:pt x="2537003" y="90139"/>
                  </a:lnTo>
                  <a:lnTo>
                    <a:pt x="2579589" y="113567"/>
                  </a:lnTo>
                  <a:lnTo>
                    <a:pt x="2617967" y="141990"/>
                  </a:lnTo>
                  <a:lnTo>
                    <a:pt x="2651922" y="174650"/>
                  </a:lnTo>
                  <a:lnTo>
                    <a:pt x="2681242" y="210787"/>
                  </a:lnTo>
                  <a:lnTo>
                    <a:pt x="2705711" y="249642"/>
                  </a:lnTo>
                  <a:lnTo>
                    <a:pt x="2725115" y="290456"/>
                  </a:lnTo>
                  <a:lnTo>
                    <a:pt x="2739241" y="332471"/>
                  </a:lnTo>
                  <a:lnTo>
                    <a:pt x="2747873" y="374927"/>
                  </a:lnTo>
                  <a:lnTo>
                    <a:pt x="2750798" y="417065"/>
                  </a:lnTo>
                  <a:lnTo>
                    <a:pt x="2745353" y="469935"/>
                  </a:lnTo>
                  <a:lnTo>
                    <a:pt x="2739519" y="521390"/>
                  </a:lnTo>
                  <a:lnTo>
                    <a:pt x="2733383" y="571614"/>
                  </a:lnTo>
                  <a:lnTo>
                    <a:pt x="2727032" y="620795"/>
                  </a:lnTo>
                  <a:lnTo>
                    <a:pt x="2720551" y="669118"/>
                  </a:lnTo>
                  <a:lnTo>
                    <a:pt x="2714027" y="716769"/>
                  </a:lnTo>
                  <a:lnTo>
                    <a:pt x="2707547" y="763935"/>
                  </a:lnTo>
                  <a:lnTo>
                    <a:pt x="2701196" y="810801"/>
                  </a:lnTo>
                  <a:lnTo>
                    <a:pt x="2695060" y="857554"/>
                  </a:lnTo>
                  <a:lnTo>
                    <a:pt x="2689227" y="904380"/>
                  </a:lnTo>
                  <a:lnTo>
                    <a:pt x="2683782" y="951465"/>
                  </a:lnTo>
                  <a:lnTo>
                    <a:pt x="2678812" y="998994"/>
                  </a:lnTo>
                  <a:lnTo>
                    <a:pt x="2674403" y="1047155"/>
                  </a:lnTo>
                  <a:lnTo>
                    <a:pt x="2670642" y="1096133"/>
                  </a:lnTo>
                  <a:lnTo>
                    <a:pt x="2667614" y="1146115"/>
                  </a:lnTo>
                  <a:lnTo>
                    <a:pt x="2665406" y="1197286"/>
                  </a:lnTo>
                  <a:lnTo>
                    <a:pt x="2664105" y="1249832"/>
                  </a:lnTo>
                  <a:lnTo>
                    <a:pt x="2663796" y="1303941"/>
                  </a:lnTo>
                  <a:lnTo>
                    <a:pt x="2664566" y="1359797"/>
                  </a:lnTo>
                  <a:lnTo>
                    <a:pt x="2666501" y="1417587"/>
                  </a:lnTo>
                  <a:lnTo>
                    <a:pt x="2669688" y="1477497"/>
                  </a:lnTo>
                  <a:lnTo>
                    <a:pt x="2674212" y="1539713"/>
                  </a:lnTo>
                  <a:lnTo>
                    <a:pt x="2672519" y="1585041"/>
                  </a:lnTo>
                  <a:lnTo>
                    <a:pt x="2667163" y="1629499"/>
                  </a:lnTo>
                  <a:lnTo>
                    <a:pt x="2657734" y="1672362"/>
                  </a:lnTo>
                  <a:lnTo>
                    <a:pt x="2643818" y="1712903"/>
                  </a:lnTo>
                  <a:lnTo>
                    <a:pt x="2625003" y="1750396"/>
                  </a:lnTo>
                  <a:lnTo>
                    <a:pt x="2600877" y="1784113"/>
                  </a:lnTo>
                  <a:lnTo>
                    <a:pt x="2571026" y="1813329"/>
                  </a:lnTo>
                  <a:lnTo>
                    <a:pt x="2535040" y="1837318"/>
                  </a:lnTo>
                  <a:lnTo>
                    <a:pt x="2492505" y="1855351"/>
                  </a:lnTo>
                  <a:lnTo>
                    <a:pt x="2443009" y="1866704"/>
                  </a:lnTo>
                  <a:lnTo>
                    <a:pt x="2386139" y="1870650"/>
                  </a:lnTo>
                  <a:lnTo>
                    <a:pt x="345506" y="1870650"/>
                  </a:lnTo>
                  <a:lnTo>
                    <a:pt x="299107" y="1867356"/>
                  </a:lnTo>
                  <a:lnTo>
                    <a:pt x="255515" y="1857854"/>
                  </a:lnTo>
                  <a:lnTo>
                    <a:pt x="215073" y="1842716"/>
                  </a:lnTo>
                  <a:lnTo>
                    <a:pt x="178125" y="1822516"/>
                  </a:lnTo>
                  <a:lnTo>
                    <a:pt x="145017" y="1797824"/>
                  </a:lnTo>
                  <a:lnTo>
                    <a:pt x="116091" y="1769214"/>
                  </a:lnTo>
                  <a:lnTo>
                    <a:pt x="91693" y="1737257"/>
                  </a:lnTo>
                  <a:lnTo>
                    <a:pt x="72167" y="1702525"/>
                  </a:lnTo>
                  <a:lnTo>
                    <a:pt x="57856" y="1665592"/>
                  </a:lnTo>
                  <a:lnTo>
                    <a:pt x="49105" y="1627028"/>
                  </a:lnTo>
                  <a:lnTo>
                    <a:pt x="46258" y="1587407"/>
                  </a:lnTo>
                  <a:lnTo>
                    <a:pt x="49660" y="1547300"/>
                  </a:lnTo>
                  <a:lnTo>
                    <a:pt x="59655" y="1507279"/>
                  </a:lnTo>
                  <a:lnTo>
                    <a:pt x="76586" y="1467917"/>
                  </a:lnTo>
                  <a:lnTo>
                    <a:pt x="73671" y="1419414"/>
                  </a:lnTo>
                  <a:lnTo>
                    <a:pt x="71781" y="1370756"/>
                  </a:lnTo>
                  <a:lnTo>
                    <a:pt x="70755" y="1321969"/>
                  </a:lnTo>
                  <a:lnTo>
                    <a:pt x="70429" y="1273077"/>
                  </a:lnTo>
                  <a:lnTo>
                    <a:pt x="70643" y="1224104"/>
                  </a:lnTo>
                  <a:lnTo>
                    <a:pt x="71235" y="1175074"/>
                  </a:lnTo>
                  <a:lnTo>
                    <a:pt x="72042" y="1126012"/>
                  </a:lnTo>
                  <a:lnTo>
                    <a:pt x="72904" y="1076942"/>
                  </a:lnTo>
                  <a:lnTo>
                    <a:pt x="73657" y="1027888"/>
                  </a:lnTo>
                  <a:lnTo>
                    <a:pt x="74141" y="978875"/>
                  </a:lnTo>
                  <a:lnTo>
                    <a:pt x="74193" y="929926"/>
                  </a:lnTo>
                  <a:lnTo>
                    <a:pt x="73652" y="881066"/>
                  </a:lnTo>
                  <a:lnTo>
                    <a:pt x="72355" y="832319"/>
                  </a:lnTo>
                  <a:lnTo>
                    <a:pt x="70142" y="783710"/>
                  </a:lnTo>
                  <a:lnTo>
                    <a:pt x="66849" y="735263"/>
                  </a:lnTo>
                  <a:lnTo>
                    <a:pt x="62316" y="687002"/>
                  </a:lnTo>
                  <a:lnTo>
                    <a:pt x="56381" y="638952"/>
                  </a:lnTo>
                  <a:lnTo>
                    <a:pt x="48881" y="591136"/>
                  </a:lnTo>
                  <a:lnTo>
                    <a:pt x="39654" y="543579"/>
                  </a:lnTo>
                  <a:lnTo>
                    <a:pt x="28540" y="496305"/>
                  </a:lnTo>
                  <a:lnTo>
                    <a:pt x="15376" y="449339"/>
                  </a:lnTo>
                  <a:lnTo>
                    <a:pt x="0" y="402705"/>
                  </a:lnTo>
                  <a:close/>
                </a:path>
              </a:pathLst>
            </a:custGeom>
            <a:ln w="7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213201" y="3591758"/>
            <a:ext cx="2758652" cy="187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76856" y="3560115"/>
            <a:ext cx="2758652" cy="1878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6606" y="5650428"/>
            <a:ext cx="2758651" cy="1878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2441139" y="5943935"/>
            <a:ext cx="913130" cy="675005"/>
            <a:chOff x="12441139" y="5943935"/>
            <a:chExt cx="913130" cy="675005"/>
          </a:xfrm>
        </p:grpSpPr>
        <p:sp>
          <p:nvSpPr>
            <p:cNvPr id="9" name="object 9"/>
            <p:cNvSpPr/>
            <p:nvPr/>
          </p:nvSpPr>
          <p:spPr>
            <a:xfrm>
              <a:off x="12452919" y="5955712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668508" y="0"/>
                  </a:moveTo>
                  <a:lnTo>
                    <a:pt x="615710" y="465"/>
                  </a:lnTo>
                  <a:lnTo>
                    <a:pt x="562692" y="1806"/>
                  </a:lnTo>
                  <a:lnTo>
                    <a:pt x="509575" y="3802"/>
                  </a:lnTo>
                  <a:lnTo>
                    <a:pt x="456484" y="6232"/>
                  </a:lnTo>
                  <a:lnTo>
                    <a:pt x="298586" y="13928"/>
                  </a:lnTo>
                  <a:lnTo>
                    <a:pt x="246819" y="15893"/>
                  </a:lnTo>
                  <a:lnTo>
                    <a:pt x="195690" y="17190"/>
                  </a:lnTo>
                  <a:lnTo>
                    <a:pt x="145321" y="17600"/>
                  </a:lnTo>
                  <a:lnTo>
                    <a:pt x="95835" y="16902"/>
                  </a:lnTo>
                  <a:lnTo>
                    <a:pt x="47353" y="14875"/>
                  </a:lnTo>
                  <a:lnTo>
                    <a:pt x="0" y="11299"/>
                  </a:lnTo>
                  <a:lnTo>
                    <a:pt x="9866" y="95539"/>
                  </a:lnTo>
                  <a:lnTo>
                    <a:pt x="16814" y="167996"/>
                  </a:lnTo>
                  <a:lnTo>
                    <a:pt x="21193" y="230083"/>
                  </a:lnTo>
                  <a:lnTo>
                    <a:pt x="23353" y="283215"/>
                  </a:lnTo>
                  <a:lnTo>
                    <a:pt x="23645" y="328805"/>
                  </a:lnTo>
                  <a:lnTo>
                    <a:pt x="22419" y="368267"/>
                  </a:lnTo>
                  <a:lnTo>
                    <a:pt x="20025" y="403017"/>
                  </a:lnTo>
                  <a:lnTo>
                    <a:pt x="16814" y="434466"/>
                  </a:lnTo>
                  <a:lnTo>
                    <a:pt x="9341" y="493123"/>
                  </a:lnTo>
                  <a:lnTo>
                    <a:pt x="5779" y="523159"/>
                  </a:lnTo>
                  <a:lnTo>
                    <a:pt x="2802" y="555551"/>
                  </a:lnTo>
                  <a:lnTo>
                    <a:pt x="758" y="591713"/>
                  </a:lnTo>
                  <a:lnTo>
                    <a:pt x="0" y="633061"/>
                  </a:lnTo>
                  <a:lnTo>
                    <a:pt x="51724" y="633452"/>
                  </a:lnTo>
                  <a:lnTo>
                    <a:pt x="103908" y="634530"/>
                  </a:lnTo>
                  <a:lnTo>
                    <a:pt x="156455" y="636147"/>
                  </a:lnTo>
                  <a:lnTo>
                    <a:pt x="209265" y="638155"/>
                  </a:lnTo>
                  <a:lnTo>
                    <a:pt x="421177" y="647169"/>
                  </a:lnTo>
                  <a:lnTo>
                    <a:pt x="473830" y="648933"/>
                  </a:lnTo>
                  <a:lnTo>
                    <a:pt x="526158" y="650207"/>
                  </a:lnTo>
                  <a:lnTo>
                    <a:pt x="578060" y="650844"/>
                  </a:lnTo>
                  <a:lnTo>
                    <a:pt x="629440" y="650697"/>
                  </a:lnTo>
                  <a:lnTo>
                    <a:pt x="680198" y="649619"/>
                  </a:lnTo>
                  <a:lnTo>
                    <a:pt x="730237" y="647463"/>
                  </a:lnTo>
                  <a:lnTo>
                    <a:pt x="779458" y="644083"/>
                  </a:lnTo>
                  <a:lnTo>
                    <a:pt x="827762" y="639331"/>
                  </a:lnTo>
                  <a:lnTo>
                    <a:pt x="875051" y="633061"/>
                  </a:lnTo>
                  <a:lnTo>
                    <a:pt x="868647" y="549814"/>
                  </a:lnTo>
                  <a:lnTo>
                    <a:pt x="865166" y="478330"/>
                  </a:lnTo>
                  <a:lnTo>
                    <a:pt x="864145" y="417274"/>
                  </a:lnTo>
                  <a:lnTo>
                    <a:pt x="865120" y="365307"/>
                  </a:lnTo>
                  <a:lnTo>
                    <a:pt x="867629" y="321094"/>
                  </a:lnTo>
                  <a:lnTo>
                    <a:pt x="871206" y="283297"/>
                  </a:lnTo>
                  <a:lnTo>
                    <a:pt x="875390" y="250580"/>
                  </a:lnTo>
                  <a:lnTo>
                    <a:pt x="883721" y="195038"/>
                  </a:lnTo>
                  <a:lnTo>
                    <a:pt x="886942" y="169539"/>
                  </a:lnTo>
                  <a:lnTo>
                    <a:pt x="888914" y="143773"/>
                  </a:lnTo>
                  <a:lnTo>
                    <a:pt x="889175" y="116403"/>
                  </a:lnTo>
                  <a:lnTo>
                    <a:pt x="887260" y="86092"/>
                  </a:lnTo>
                  <a:lnTo>
                    <a:pt x="875051" y="11299"/>
                  </a:lnTo>
                  <a:lnTo>
                    <a:pt x="824358" y="6059"/>
                  </a:lnTo>
                  <a:lnTo>
                    <a:pt x="772955" y="2576"/>
                  </a:lnTo>
                  <a:lnTo>
                    <a:pt x="720964" y="630"/>
                  </a:lnTo>
                  <a:lnTo>
                    <a:pt x="668508" y="0"/>
                  </a:lnTo>
                  <a:close/>
                </a:path>
              </a:pathLst>
            </a:custGeom>
            <a:solidFill>
              <a:srgbClr val="00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52918" y="5955714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0" y="11301"/>
                  </a:moveTo>
                  <a:lnTo>
                    <a:pt x="47360" y="14876"/>
                  </a:lnTo>
                  <a:lnTo>
                    <a:pt x="95848" y="16903"/>
                  </a:lnTo>
                  <a:lnTo>
                    <a:pt x="145339" y="17601"/>
                  </a:lnTo>
                  <a:lnTo>
                    <a:pt x="195712" y="17191"/>
                  </a:lnTo>
                  <a:lnTo>
                    <a:pt x="246844" y="15893"/>
                  </a:lnTo>
                  <a:lnTo>
                    <a:pt x="298613" y="13927"/>
                  </a:lnTo>
                  <a:lnTo>
                    <a:pt x="350896" y="11515"/>
                  </a:lnTo>
                  <a:lnTo>
                    <a:pt x="403571" y="8877"/>
                  </a:lnTo>
                  <a:lnTo>
                    <a:pt x="456516" y="6232"/>
                  </a:lnTo>
                  <a:lnTo>
                    <a:pt x="509607" y="3801"/>
                  </a:lnTo>
                  <a:lnTo>
                    <a:pt x="562723" y="1806"/>
                  </a:lnTo>
                  <a:lnTo>
                    <a:pt x="615741" y="465"/>
                  </a:lnTo>
                  <a:lnTo>
                    <a:pt x="668539" y="0"/>
                  </a:lnTo>
                  <a:lnTo>
                    <a:pt x="720993" y="630"/>
                  </a:lnTo>
                  <a:lnTo>
                    <a:pt x="772983" y="2577"/>
                  </a:lnTo>
                  <a:lnTo>
                    <a:pt x="824385" y="6060"/>
                  </a:lnTo>
                  <a:lnTo>
                    <a:pt x="875077" y="11301"/>
                  </a:lnTo>
                  <a:lnTo>
                    <a:pt x="882728" y="51504"/>
                  </a:lnTo>
                  <a:lnTo>
                    <a:pt x="889190" y="116403"/>
                  </a:lnTo>
                  <a:lnTo>
                    <a:pt x="888928" y="143773"/>
                  </a:lnTo>
                  <a:lnTo>
                    <a:pt x="886955" y="169539"/>
                  </a:lnTo>
                  <a:lnTo>
                    <a:pt x="883734" y="195037"/>
                  </a:lnTo>
                  <a:lnTo>
                    <a:pt x="879730" y="221605"/>
                  </a:lnTo>
                  <a:lnTo>
                    <a:pt x="875404" y="250579"/>
                  </a:lnTo>
                  <a:lnTo>
                    <a:pt x="871222" y="283296"/>
                  </a:lnTo>
                  <a:lnTo>
                    <a:pt x="867646" y="321093"/>
                  </a:lnTo>
                  <a:lnTo>
                    <a:pt x="865139" y="365307"/>
                  </a:lnTo>
                  <a:lnTo>
                    <a:pt x="864165" y="417274"/>
                  </a:lnTo>
                  <a:lnTo>
                    <a:pt x="865188" y="478331"/>
                  </a:lnTo>
                  <a:lnTo>
                    <a:pt x="868671" y="549816"/>
                  </a:lnTo>
                  <a:lnTo>
                    <a:pt x="875077" y="633064"/>
                  </a:lnTo>
                  <a:lnTo>
                    <a:pt x="827781" y="639334"/>
                  </a:lnTo>
                  <a:lnTo>
                    <a:pt x="779472" y="644084"/>
                  </a:lnTo>
                  <a:lnTo>
                    <a:pt x="730250" y="647464"/>
                  </a:lnTo>
                  <a:lnTo>
                    <a:pt x="680211" y="649619"/>
                  </a:lnTo>
                  <a:lnTo>
                    <a:pt x="629454" y="650696"/>
                  </a:lnTo>
                  <a:lnTo>
                    <a:pt x="578077" y="650843"/>
                  </a:lnTo>
                  <a:lnTo>
                    <a:pt x="526177" y="650206"/>
                  </a:lnTo>
                  <a:lnTo>
                    <a:pt x="473853" y="648933"/>
                  </a:lnTo>
                  <a:lnTo>
                    <a:pt x="421203" y="647170"/>
                  </a:lnTo>
                  <a:lnTo>
                    <a:pt x="368324" y="645064"/>
                  </a:lnTo>
                  <a:lnTo>
                    <a:pt x="315314" y="642762"/>
                  </a:lnTo>
                  <a:lnTo>
                    <a:pt x="262272" y="640411"/>
                  </a:lnTo>
                  <a:lnTo>
                    <a:pt x="209295" y="638158"/>
                  </a:lnTo>
                  <a:lnTo>
                    <a:pt x="156481" y="636150"/>
                  </a:lnTo>
                  <a:lnTo>
                    <a:pt x="103929" y="634534"/>
                  </a:lnTo>
                  <a:lnTo>
                    <a:pt x="51736" y="633456"/>
                  </a:lnTo>
                  <a:lnTo>
                    <a:pt x="0" y="633064"/>
                  </a:lnTo>
                  <a:lnTo>
                    <a:pt x="759" y="591717"/>
                  </a:lnTo>
                  <a:lnTo>
                    <a:pt x="2806" y="555553"/>
                  </a:lnTo>
                  <a:lnTo>
                    <a:pt x="5787" y="523161"/>
                  </a:lnTo>
                  <a:lnTo>
                    <a:pt x="9353" y="493125"/>
                  </a:lnTo>
                  <a:lnTo>
                    <a:pt x="13153" y="464032"/>
                  </a:lnTo>
                  <a:lnTo>
                    <a:pt x="16836" y="434468"/>
                  </a:lnTo>
                  <a:lnTo>
                    <a:pt x="20052" y="403018"/>
                  </a:lnTo>
                  <a:lnTo>
                    <a:pt x="22449" y="368269"/>
                  </a:lnTo>
                  <a:lnTo>
                    <a:pt x="23676" y="328806"/>
                  </a:lnTo>
                  <a:lnTo>
                    <a:pt x="23384" y="283216"/>
                  </a:lnTo>
                  <a:lnTo>
                    <a:pt x="21221" y="230084"/>
                  </a:lnTo>
                  <a:lnTo>
                    <a:pt x="16836" y="167997"/>
                  </a:lnTo>
                  <a:lnTo>
                    <a:pt x="9879" y="95541"/>
                  </a:lnTo>
                  <a:lnTo>
                    <a:pt x="0" y="11301"/>
                  </a:lnTo>
                  <a:close/>
                </a:path>
              </a:pathLst>
            </a:custGeom>
            <a:ln w="23559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30296" y="6090275"/>
              <a:ext cx="534670" cy="382270"/>
            </a:xfrm>
            <a:custGeom>
              <a:avLst/>
              <a:gdLst/>
              <a:ahLst/>
              <a:cxnLst/>
              <a:rect l="l" t="t" r="r" b="b"/>
              <a:pathLst>
                <a:path w="534669" h="382270">
                  <a:moveTo>
                    <a:pt x="267216" y="0"/>
                  </a:moveTo>
                  <a:lnTo>
                    <a:pt x="0" y="145817"/>
                  </a:lnTo>
                  <a:lnTo>
                    <a:pt x="102091" y="381758"/>
                  </a:lnTo>
                  <a:lnTo>
                    <a:pt x="432447" y="381758"/>
                  </a:lnTo>
                  <a:lnTo>
                    <a:pt x="534433" y="145817"/>
                  </a:lnTo>
                  <a:lnTo>
                    <a:pt x="267216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30297" y="6090275"/>
              <a:ext cx="534670" cy="382270"/>
            </a:xfrm>
            <a:custGeom>
              <a:avLst/>
              <a:gdLst/>
              <a:ahLst/>
              <a:cxnLst/>
              <a:rect l="l" t="t" r="r" b="b"/>
              <a:pathLst>
                <a:path w="534669" h="382270">
                  <a:moveTo>
                    <a:pt x="0" y="145821"/>
                  </a:moveTo>
                  <a:lnTo>
                    <a:pt x="267234" y="0"/>
                  </a:lnTo>
                  <a:lnTo>
                    <a:pt x="534470" y="145821"/>
                  </a:lnTo>
                  <a:lnTo>
                    <a:pt x="432395" y="381765"/>
                  </a:lnTo>
                  <a:lnTo>
                    <a:pt x="102074" y="381765"/>
                  </a:lnTo>
                  <a:lnTo>
                    <a:pt x="0" y="145821"/>
                  </a:lnTo>
                  <a:close/>
                </a:path>
              </a:pathLst>
            </a:custGeom>
            <a:ln w="7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519745" y="6711147"/>
            <a:ext cx="913130" cy="675005"/>
            <a:chOff x="13519745" y="6711147"/>
            <a:chExt cx="913130" cy="675005"/>
          </a:xfrm>
        </p:grpSpPr>
        <p:sp>
          <p:nvSpPr>
            <p:cNvPr id="14" name="object 14"/>
            <p:cNvSpPr/>
            <p:nvPr/>
          </p:nvSpPr>
          <p:spPr>
            <a:xfrm>
              <a:off x="13531524" y="6722924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668508" y="0"/>
                  </a:moveTo>
                  <a:lnTo>
                    <a:pt x="615710" y="465"/>
                  </a:lnTo>
                  <a:lnTo>
                    <a:pt x="562692" y="1806"/>
                  </a:lnTo>
                  <a:lnTo>
                    <a:pt x="509575" y="3802"/>
                  </a:lnTo>
                  <a:lnTo>
                    <a:pt x="456484" y="6232"/>
                  </a:lnTo>
                  <a:lnTo>
                    <a:pt x="298586" y="13928"/>
                  </a:lnTo>
                  <a:lnTo>
                    <a:pt x="246819" y="15893"/>
                  </a:lnTo>
                  <a:lnTo>
                    <a:pt x="195690" y="17190"/>
                  </a:lnTo>
                  <a:lnTo>
                    <a:pt x="145321" y="17600"/>
                  </a:lnTo>
                  <a:lnTo>
                    <a:pt x="95835" y="16902"/>
                  </a:lnTo>
                  <a:lnTo>
                    <a:pt x="47353" y="14875"/>
                  </a:lnTo>
                  <a:lnTo>
                    <a:pt x="0" y="11299"/>
                  </a:lnTo>
                  <a:lnTo>
                    <a:pt x="9866" y="95539"/>
                  </a:lnTo>
                  <a:lnTo>
                    <a:pt x="16814" y="167996"/>
                  </a:lnTo>
                  <a:lnTo>
                    <a:pt x="21193" y="230083"/>
                  </a:lnTo>
                  <a:lnTo>
                    <a:pt x="23353" y="283215"/>
                  </a:lnTo>
                  <a:lnTo>
                    <a:pt x="23645" y="328805"/>
                  </a:lnTo>
                  <a:lnTo>
                    <a:pt x="22419" y="368267"/>
                  </a:lnTo>
                  <a:lnTo>
                    <a:pt x="20025" y="403017"/>
                  </a:lnTo>
                  <a:lnTo>
                    <a:pt x="16814" y="434466"/>
                  </a:lnTo>
                  <a:lnTo>
                    <a:pt x="9341" y="493123"/>
                  </a:lnTo>
                  <a:lnTo>
                    <a:pt x="5779" y="523159"/>
                  </a:lnTo>
                  <a:lnTo>
                    <a:pt x="2802" y="555551"/>
                  </a:lnTo>
                  <a:lnTo>
                    <a:pt x="758" y="591713"/>
                  </a:lnTo>
                  <a:lnTo>
                    <a:pt x="0" y="633061"/>
                  </a:lnTo>
                  <a:lnTo>
                    <a:pt x="51723" y="633452"/>
                  </a:lnTo>
                  <a:lnTo>
                    <a:pt x="103905" y="634530"/>
                  </a:lnTo>
                  <a:lnTo>
                    <a:pt x="156447" y="636146"/>
                  </a:lnTo>
                  <a:lnTo>
                    <a:pt x="209252" y="638154"/>
                  </a:lnTo>
                  <a:lnTo>
                    <a:pt x="421140" y="647166"/>
                  </a:lnTo>
                  <a:lnTo>
                    <a:pt x="473789" y="648929"/>
                  </a:lnTo>
                  <a:lnTo>
                    <a:pt x="526113" y="650202"/>
                  </a:lnTo>
                  <a:lnTo>
                    <a:pt x="578014" y="650839"/>
                  </a:lnTo>
                  <a:lnTo>
                    <a:pt x="629394" y="650692"/>
                  </a:lnTo>
                  <a:lnTo>
                    <a:pt x="680155" y="649615"/>
                  </a:lnTo>
                  <a:lnTo>
                    <a:pt x="730199" y="647460"/>
                  </a:lnTo>
                  <a:lnTo>
                    <a:pt x="779429" y="644080"/>
                  </a:lnTo>
                  <a:lnTo>
                    <a:pt x="827745" y="639330"/>
                  </a:lnTo>
                  <a:lnTo>
                    <a:pt x="875051" y="633061"/>
                  </a:lnTo>
                  <a:lnTo>
                    <a:pt x="868647" y="549812"/>
                  </a:lnTo>
                  <a:lnTo>
                    <a:pt x="865166" y="478327"/>
                  </a:lnTo>
                  <a:lnTo>
                    <a:pt x="864145" y="417270"/>
                  </a:lnTo>
                  <a:lnTo>
                    <a:pt x="865120" y="365303"/>
                  </a:lnTo>
                  <a:lnTo>
                    <a:pt x="867629" y="321089"/>
                  </a:lnTo>
                  <a:lnTo>
                    <a:pt x="871206" y="283293"/>
                  </a:lnTo>
                  <a:lnTo>
                    <a:pt x="875390" y="250576"/>
                  </a:lnTo>
                  <a:lnTo>
                    <a:pt x="883721" y="195035"/>
                  </a:lnTo>
                  <a:lnTo>
                    <a:pt x="886942" y="169537"/>
                  </a:lnTo>
                  <a:lnTo>
                    <a:pt x="888914" y="143772"/>
                  </a:lnTo>
                  <a:lnTo>
                    <a:pt x="889175" y="116402"/>
                  </a:lnTo>
                  <a:lnTo>
                    <a:pt x="887260" y="86091"/>
                  </a:lnTo>
                  <a:lnTo>
                    <a:pt x="875051" y="11299"/>
                  </a:lnTo>
                  <a:lnTo>
                    <a:pt x="824358" y="6059"/>
                  </a:lnTo>
                  <a:lnTo>
                    <a:pt x="772955" y="2576"/>
                  </a:lnTo>
                  <a:lnTo>
                    <a:pt x="720964" y="630"/>
                  </a:lnTo>
                  <a:lnTo>
                    <a:pt x="668508" y="0"/>
                  </a:lnTo>
                  <a:close/>
                </a:path>
              </a:pathLst>
            </a:custGeom>
            <a:solidFill>
              <a:srgbClr val="00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31525" y="6722927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0" y="11301"/>
                  </a:moveTo>
                  <a:lnTo>
                    <a:pt x="47360" y="14876"/>
                  </a:lnTo>
                  <a:lnTo>
                    <a:pt x="95847" y="16903"/>
                  </a:lnTo>
                  <a:lnTo>
                    <a:pt x="145339" y="17601"/>
                  </a:lnTo>
                  <a:lnTo>
                    <a:pt x="195712" y="17191"/>
                  </a:lnTo>
                  <a:lnTo>
                    <a:pt x="246844" y="15893"/>
                  </a:lnTo>
                  <a:lnTo>
                    <a:pt x="298613" y="13927"/>
                  </a:lnTo>
                  <a:lnTo>
                    <a:pt x="350896" y="11515"/>
                  </a:lnTo>
                  <a:lnTo>
                    <a:pt x="403571" y="8877"/>
                  </a:lnTo>
                  <a:lnTo>
                    <a:pt x="456515" y="6232"/>
                  </a:lnTo>
                  <a:lnTo>
                    <a:pt x="509607" y="3801"/>
                  </a:lnTo>
                  <a:lnTo>
                    <a:pt x="562722" y="1806"/>
                  </a:lnTo>
                  <a:lnTo>
                    <a:pt x="615740" y="465"/>
                  </a:lnTo>
                  <a:lnTo>
                    <a:pt x="668538" y="0"/>
                  </a:lnTo>
                  <a:lnTo>
                    <a:pt x="720993" y="630"/>
                  </a:lnTo>
                  <a:lnTo>
                    <a:pt x="772982" y="2577"/>
                  </a:lnTo>
                  <a:lnTo>
                    <a:pt x="824384" y="6060"/>
                  </a:lnTo>
                  <a:lnTo>
                    <a:pt x="875076" y="11301"/>
                  </a:lnTo>
                  <a:lnTo>
                    <a:pt x="882729" y="51504"/>
                  </a:lnTo>
                  <a:lnTo>
                    <a:pt x="889193" y="116404"/>
                  </a:lnTo>
                  <a:lnTo>
                    <a:pt x="888932" y="143773"/>
                  </a:lnTo>
                  <a:lnTo>
                    <a:pt x="886960" y="169539"/>
                  </a:lnTo>
                  <a:lnTo>
                    <a:pt x="883739" y="195037"/>
                  </a:lnTo>
                  <a:lnTo>
                    <a:pt x="879735" y="221605"/>
                  </a:lnTo>
                  <a:lnTo>
                    <a:pt x="875410" y="250579"/>
                  </a:lnTo>
                  <a:lnTo>
                    <a:pt x="871227" y="283296"/>
                  </a:lnTo>
                  <a:lnTo>
                    <a:pt x="867650" y="321093"/>
                  </a:lnTo>
                  <a:lnTo>
                    <a:pt x="865143" y="365307"/>
                  </a:lnTo>
                  <a:lnTo>
                    <a:pt x="864168" y="417274"/>
                  </a:lnTo>
                  <a:lnTo>
                    <a:pt x="865190" y="478332"/>
                  </a:lnTo>
                  <a:lnTo>
                    <a:pt x="868672" y="549816"/>
                  </a:lnTo>
                  <a:lnTo>
                    <a:pt x="875076" y="633065"/>
                  </a:lnTo>
                  <a:lnTo>
                    <a:pt x="827780" y="639333"/>
                  </a:lnTo>
                  <a:lnTo>
                    <a:pt x="779472" y="644084"/>
                  </a:lnTo>
                  <a:lnTo>
                    <a:pt x="730250" y="647464"/>
                  </a:lnTo>
                  <a:lnTo>
                    <a:pt x="680211" y="649619"/>
                  </a:lnTo>
                  <a:lnTo>
                    <a:pt x="629454" y="650696"/>
                  </a:lnTo>
                  <a:lnTo>
                    <a:pt x="578077" y="650843"/>
                  </a:lnTo>
                  <a:lnTo>
                    <a:pt x="526177" y="650206"/>
                  </a:lnTo>
                  <a:lnTo>
                    <a:pt x="473853" y="648933"/>
                  </a:lnTo>
                  <a:lnTo>
                    <a:pt x="421203" y="647170"/>
                  </a:lnTo>
                  <a:lnTo>
                    <a:pt x="368324" y="645064"/>
                  </a:lnTo>
                  <a:lnTo>
                    <a:pt x="315314" y="642762"/>
                  </a:lnTo>
                  <a:lnTo>
                    <a:pt x="262272" y="640411"/>
                  </a:lnTo>
                  <a:lnTo>
                    <a:pt x="209295" y="638158"/>
                  </a:lnTo>
                  <a:lnTo>
                    <a:pt x="156481" y="636150"/>
                  </a:lnTo>
                  <a:lnTo>
                    <a:pt x="103929" y="634534"/>
                  </a:lnTo>
                  <a:lnTo>
                    <a:pt x="51736" y="633456"/>
                  </a:lnTo>
                  <a:lnTo>
                    <a:pt x="0" y="633065"/>
                  </a:lnTo>
                  <a:lnTo>
                    <a:pt x="759" y="591716"/>
                  </a:lnTo>
                  <a:lnTo>
                    <a:pt x="2806" y="555553"/>
                  </a:lnTo>
                  <a:lnTo>
                    <a:pt x="5787" y="523161"/>
                  </a:lnTo>
                  <a:lnTo>
                    <a:pt x="9353" y="493125"/>
                  </a:lnTo>
                  <a:lnTo>
                    <a:pt x="13153" y="464032"/>
                  </a:lnTo>
                  <a:lnTo>
                    <a:pt x="16836" y="434467"/>
                  </a:lnTo>
                  <a:lnTo>
                    <a:pt x="20052" y="403018"/>
                  </a:lnTo>
                  <a:lnTo>
                    <a:pt x="22449" y="368268"/>
                  </a:lnTo>
                  <a:lnTo>
                    <a:pt x="23676" y="328806"/>
                  </a:lnTo>
                  <a:lnTo>
                    <a:pt x="23384" y="283216"/>
                  </a:lnTo>
                  <a:lnTo>
                    <a:pt x="21221" y="230084"/>
                  </a:lnTo>
                  <a:lnTo>
                    <a:pt x="16836" y="167997"/>
                  </a:lnTo>
                  <a:lnTo>
                    <a:pt x="9879" y="95541"/>
                  </a:lnTo>
                  <a:lnTo>
                    <a:pt x="0" y="11301"/>
                  </a:lnTo>
                  <a:close/>
                </a:path>
              </a:pathLst>
            </a:custGeom>
            <a:ln w="23559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708901" y="6857487"/>
              <a:ext cx="534670" cy="382270"/>
            </a:xfrm>
            <a:custGeom>
              <a:avLst/>
              <a:gdLst/>
              <a:ahLst/>
              <a:cxnLst/>
              <a:rect l="l" t="t" r="r" b="b"/>
              <a:pathLst>
                <a:path w="534669" h="382270">
                  <a:moveTo>
                    <a:pt x="267216" y="0"/>
                  </a:moveTo>
                  <a:lnTo>
                    <a:pt x="0" y="145817"/>
                  </a:lnTo>
                  <a:lnTo>
                    <a:pt x="102091" y="381758"/>
                  </a:lnTo>
                  <a:lnTo>
                    <a:pt x="432447" y="381758"/>
                  </a:lnTo>
                  <a:lnTo>
                    <a:pt x="534433" y="145817"/>
                  </a:lnTo>
                  <a:lnTo>
                    <a:pt x="267216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08902" y="6857487"/>
              <a:ext cx="534670" cy="382270"/>
            </a:xfrm>
            <a:custGeom>
              <a:avLst/>
              <a:gdLst/>
              <a:ahLst/>
              <a:cxnLst/>
              <a:rect l="l" t="t" r="r" b="b"/>
              <a:pathLst>
                <a:path w="534669" h="382270">
                  <a:moveTo>
                    <a:pt x="0" y="145821"/>
                  </a:moveTo>
                  <a:lnTo>
                    <a:pt x="267234" y="0"/>
                  </a:lnTo>
                  <a:lnTo>
                    <a:pt x="534469" y="145821"/>
                  </a:lnTo>
                  <a:lnTo>
                    <a:pt x="432395" y="381765"/>
                  </a:lnTo>
                  <a:lnTo>
                    <a:pt x="102074" y="381765"/>
                  </a:lnTo>
                  <a:lnTo>
                    <a:pt x="0" y="145821"/>
                  </a:lnTo>
                  <a:close/>
                </a:path>
              </a:pathLst>
            </a:custGeom>
            <a:ln w="7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0" y="0"/>
            <a:ext cx="10819130" cy="11308715"/>
            <a:chOff x="0" y="0"/>
            <a:chExt cx="10819130" cy="11308715"/>
          </a:xfrm>
        </p:grpSpPr>
        <p:sp>
          <p:nvSpPr>
            <p:cNvPr id="19" name="object 19"/>
            <p:cNvSpPr/>
            <p:nvPr/>
          </p:nvSpPr>
          <p:spPr>
            <a:xfrm>
              <a:off x="0" y="0"/>
              <a:ext cx="10815320" cy="11308715"/>
            </a:xfrm>
            <a:custGeom>
              <a:avLst/>
              <a:gdLst/>
              <a:ahLst/>
              <a:cxnLst/>
              <a:rect l="l" t="t" r="r" b="b"/>
              <a:pathLst>
                <a:path w="10815320" h="11308715">
                  <a:moveTo>
                    <a:pt x="10814853" y="0"/>
                  </a:moveTo>
                  <a:lnTo>
                    <a:pt x="0" y="0"/>
                  </a:lnTo>
                  <a:lnTo>
                    <a:pt x="0" y="11308555"/>
                  </a:lnTo>
                  <a:lnTo>
                    <a:pt x="10814853" y="11308555"/>
                  </a:lnTo>
                  <a:lnTo>
                    <a:pt x="10814853" y="0"/>
                  </a:lnTo>
                  <a:close/>
                </a:path>
              </a:pathLst>
            </a:custGeom>
            <a:solidFill>
              <a:srgbClr val="004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14804" y="0"/>
              <a:ext cx="0" cy="11308715"/>
            </a:xfrm>
            <a:custGeom>
              <a:avLst/>
              <a:gdLst/>
              <a:ahLst/>
              <a:cxnLst/>
              <a:rect l="l" t="t" r="r" b="b"/>
              <a:pathLst>
                <a:path h="11308715">
                  <a:moveTo>
                    <a:pt x="0" y="0"/>
                  </a:moveTo>
                  <a:lnTo>
                    <a:pt x="0" y="11308555"/>
                  </a:lnTo>
                </a:path>
              </a:pathLst>
            </a:custGeom>
            <a:ln w="78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630401" y="3593996"/>
            <a:ext cx="8358505" cy="4394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24965" marR="5080" indent="-1612900" algn="r">
              <a:lnSpc>
                <a:spcPct val="100000"/>
              </a:lnSpc>
              <a:spcBef>
                <a:spcPts val="110"/>
              </a:spcBef>
            </a:pPr>
            <a:r>
              <a:rPr sz="9550" b="0" spc="465" dirty="0">
                <a:latin typeface="Arial"/>
                <a:cs typeface="Arial"/>
              </a:rPr>
              <a:t>Mi</a:t>
            </a:r>
            <a:r>
              <a:rPr sz="9550" b="0" spc="445" dirty="0">
                <a:latin typeface="Arial"/>
                <a:cs typeface="Arial"/>
              </a:rPr>
              <a:t>c</a:t>
            </a:r>
            <a:r>
              <a:rPr sz="9550" b="0" spc="560" dirty="0">
                <a:latin typeface="Arial"/>
                <a:cs typeface="Arial"/>
              </a:rPr>
              <a:t>rose</a:t>
            </a:r>
            <a:r>
              <a:rPr sz="9550" b="0" spc="695" dirty="0">
                <a:latin typeface="Arial"/>
                <a:cs typeface="Arial"/>
              </a:rPr>
              <a:t>rvic</a:t>
            </a:r>
            <a:r>
              <a:rPr sz="9550" b="0" spc="365" dirty="0">
                <a:latin typeface="Arial"/>
                <a:cs typeface="Arial"/>
              </a:rPr>
              <a:t>e</a:t>
            </a:r>
            <a:r>
              <a:rPr sz="9550" b="0" spc="285" dirty="0">
                <a:latin typeface="Arial"/>
                <a:cs typeface="Arial"/>
              </a:rPr>
              <a:t>s  </a:t>
            </a:r>
            <a:r>
              <a:rPr sz="9550" b="0" spc="500" dirty="0">
                <a:latin typeface="Arial"/>
                <a:cs typeface="Arial"/>
              </a:rPr>
              <a:t>A</a:t>
            </a:r>
            <a:r>
              <a:rPr sz="9550" b="0" spc="635" dirty="0">
                <a:latin typeface="Arial"/>
                <a:cs typeface="Arial"/>
              </a:rPr>
              <a:t>pplic</a:t>
            </a:r>
            <a:r>
              <a:rPr sz="9550" b="0" spc="365" dirty="0">
                <a:latin typeface="Arial"/>
                <a:cs typeface="Arial"/>
              </a:rPr>
              <a:t>a</a:t>
            </a:r>
            <a:r>
              <a:rPr sz="9550" b="0" spc="525" dirty="0">
                <a:latin typeface="Arial"/>
                <a:cs typeface="Arial"/>
              </a:rPr>
              <a:t>tion</a:t>
            </a:r>
            <a:endParaRPr sz="9550">
              <a:latin typeface="Arial"/>
              <a:cs typeface="Arial"/>
            </a:endParaRPr>
          </a:p>
          <a:p>
            <a:pPr marR="12065" algn="r">
              <a:lnSpc>
                <a:spcPct val="100000"/>
              </a:lnSpc>
              <a:spcBef>
                <a:spcPts val="5"/>
              </a:spcBef>
            </a:pPr>
            <a:r>
              <a:rPr sz="9550" b="0" spc="365" dirty="0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sz="9550" b="0" spc="565" dirty="0">
                <a:solidFill>
                  <a:srgbClr val="FFFF00"/>
                </a:solidFill>
                <a:latin typeface="Arial"/>
                <a:cs typeface="Arial"/>
              </a:rPr>
              <a:t>pda</a:t>
            </a:r>
            <a:r>
              <a:rPr sz="9550" b="0" spc="550" dirty="0">
                <a:solidFill>
                  <a:srgbClr val="FFFF00"/>
                </a:solidFill>
                <a:latin typeface="Arial"/>
                <a:cs typeface="Arial"/>
              </a:rPr>
              <a:t>te</a:t>
            </a:r>
            <a:endParaRPr sz="95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440825" y="6713524"/>
            <a:ext cx="913130" cy="675005"/>
            <a:chOff x="12440825" y="6713524"/>
            <a:chExt cx="913130" cy="675005"/>
          </a:xfrm>
        </p:grpSpPr>
        <p:sp>
          <p:nvSpPr>
            <p:cNvPr id="23" name="object 23"/>
            <p:cNvSpPr/>
            <p:nvPr/>
          </p:nvSpPr>
          <p:spPr>
            <a:xfrm>
              <a:off x="12452605" y="6725301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668508" y="0"/>
                  </a:moveTo>
                  <a:lnTo>
                    <a:pt x="615710" y="465"/>
                  </a:lnTo>
                  <a:lnTo>
                    <a:pt x="562692" y="1806"/>
                  </a:lnTo>
                  <a:lnTo>
                    <a:pt x="509575" y="3802"/>
                  </a:lnTo>
                  <a:lnTo>
                    <a:pt x="456484" y="6232"/>
                  </a:lnTo>
                  <a:lnTo>
                    <a:pt x="298586" y="13928"/>
                  </a:lnTo>
                  <a:lnTo>
                    <a:pt x="246819" y="15893"/>
                  </a:lnTo>
                  <a:lnTo>
                    <a:pt x="195690" y="17190"/>
                  </a:lnTo>
                  <a:lnTo>
                    <a:pt x="145321" y="17600"/>
                  </a:lnTo>
                  <a:lnTo>
                    <a:pt x="95835" y="16902"/>
                  </a:lnTo>
                  <a:lnTo>
                    <a:pt x="47353" y="14875"/>
                  </a:lnTo>
                  <a:lnTo>
                    <a:pt x="0" y="11299"/>
                  </a:lnTo>
                  <a:lnTo>
                    <a:pt x="9866" y="95539"/>
                  </a:lnTo>
                  <a:lnTo>
                    <a:pt x="16814" y="167996"/>
                  </a:lnTo>
                  <a:lnTo>
                    <a:pt x="21193" y="230083"/>
                  </a:lnTo>
                  <a:lnTo>
                    <a:pt x="23353" y="283215"/>
                  </a:lnTo>
                  <a:lnTo>
                    <a:pt x="23645" y="328805"/>
                  </a:lnTo>
                  <a:lnTo>
                    <a:pt x="22419" y="368267"/>
                  </a:lnTo>
                  <a:lnTo>
                    <a:pt x="20025" y="403017"/>
                  </a:lnTo>
                  <a:lnTo>
                    <a:pt x="16814" y="434466"/>
                  </a:lnTo>
                  <a:lnTo>
                    <a:pt x="9341" y="493123"/>
                  </a:lnTo>
                  <a:lnTo>
                    <a:pt x="5779" y="523159"/>
                  </a:lnTo>
                  <a:lnTo>
                    <a:pt x="2802" y="555551"/>
                  </a:lnTo>
                  <a:lnTo>
                    <a:pt x="758" y="591713"/>
                  </a:lnTo>
                  <a:lnTo>
                    <a:pt x="0" y="633061"/>
                  </a:lnTo>
                  <a:lnTo>
                    <a:pt x="51724" y="633452"/>
                  </a:lnTo>
                  <a:lnTo>
                    <a:pt x="103908" y="634530"/>
                  </a:lnTo>
                  <a:lnTo>
                    <a:pt x="156455" y="636146"/>
                  </a:lnTo>
                  <a:lnTo>
                    <a:pt x="209265" y="638154"/>
                  </a:lnTo>
                  <a:lnTo>
                    <a:pt x="421177" y="647166"/>
                  </a:lnTo>
                  <a:lnTo>
                    <a:pt x="473830" y="648929"/>
                  </a:lnTo>
                  <a:lnTo>
                    <a:pt x="526158" y="650202"/>
                  </a:lnTo>
                  <a:lnTo>
                    <a:pt x="578060" y="650839"/>
                  </a:lnTo>
                  <a:lnTo>
                    <a:pt x="629440" y="650692"/>
                  </a:lnTo>
                  <a:lnTo>
                    <a:pt x="680198" y="649615"/>
                  </a:lnTo>
                  <a:lnTo>
                    <a:pt x="730237" y="647460"/>
                  </a:lnTo>
                  <a:lnTo>
                    <a:pt x="779458" y="644080"/>
                  </a:lnTo>
                  <a:lnTo>
                    <a:pt x="827762" y="639330"/>
                  </a:lnTo>
                  <a:lnTo>
                    <a:pt x="875051" y="633061"/>
                  </a:lnTo>
                  <a:lnTo>
                    <a:pt x="868647" y="549814"/>
                  </a:lnTo>
                  <a:lnTo>
                    <a:pt x="865166" y="478330"/>
                  </a:lnTo>
                  <a:lnTo>
                    <a:pt x="864145" y="417274"/>
                  </a:lnTo>
                  <a:lnTo>
                    <a:pt x="865120" y="365307"/>
                  </a:lnTo>
                  <a:lnTo>
                    <a:pt x="867629" y="321094"/>
                  </a:lnTo>
                  <a:lnTo>
                    <a:pt x="871206" y="283297"/>
                  </a:lnTo>
                  <a:lnTo>
                    <a:pt x="875390" y="250580"/>
                  </a:lnTo>
                  <a:lnTo>
                    <a:pt x="883721" y="195038"/>
                  </a:lnTo>
                  <a:lnTo>
                    <a:pt x="886942" y="169539"/>
                  </a:lnTo>
                  <a:lnTo>
                    <a:pt x="888914" y="143773"/>
                  </a:lnTo>
                  <a:lnTo>
                    <a:pt x="889175" y="116403"/>
                  </a:lnTo>
                  <a:lnTo>
                    <a:pt x="887260" y="86092"/>
                  </a:lnTo>
                  <a:lnTo>
                    <a:pt x="875051" y="11299"/>
                  </a:lnTo>
                  <a:lnTo>
                    <a:pt x="824358" y="6059"/>
                  </a:lnTo>
                  <a:lnTo>
                    <a:pt x="772955" y="2576"/>
                  </a:lnTo>
                  <a:lnTo>
                    <a:pt x="720964" y="630"/>
                  </a:lnTo>
                  <a:lnTo>
                    <a:pt x="668508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52604" y="6725304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0" y="11301"/>
                  </a:moveTo>
                  <a:lnTo>
                    <a:pt x="47360" y="14876"/>
                  </a:lnTo>
                  <a:lnTo>
                    <a:pt x="95848" y="16903"/>
                  </a:lnTo>
                  <a:lnTo>
                    <a:pt x="145339" y="17601"/>
                  </a:lnTo>
                  <a:lnTo>
                    <a:pt x="195712" y="17191"/>
                  </a:lnTo>
                  <a:lnTo>
                    <a:pt x="246844" y="15893"/>
                  </a:lnTo>
                  <a:lnTo>
                    <a:pt x="298613" y="13927"/>
                  </a:lnTo>
                  <a:lnTo>
                    <a:pt x="350896" y="11515"/>
                  </a:lnTo>
                  <a:lnTo>
                    <a:pt x="403571" y="8877"/>
                  </a:lnTo>
                  <a:lnTo>
                    <a:pt x="456516" y="6232"/>
                  </a:lnTo>
                  <a:lnTo>
                    <a:pt x="509607" y="3801"/>
                  </a:lnTo>
                  <a:lnTo>
                    <a:pt x="562723" y="1806"/>
                  </a:lnTo>
                  <a:lnTo>
                    <a:pt x="615741" y="465"/>
                  </a:lnTo>
                  <a:lnTo>
                    <a:pt x="668539" y="0"/>
                  </a:lnTo>
                  <a:lnTo>
                    <a:pt x="720993" y="630"/>
                  </a:lnTo>
                  <a:lnTo>
                    <a:pt x="772983" y="2577"/>
                  </a:lnTo>
                  <a:lnTo>
                    <a:pt x="824385" y="6060"/>
                  </a:lnTo>
                  <a:lnTo>
                    <a:pt x="875077" y="11301"/>
                  </a:lnTo>
                  <a:lnTo>
                    <a:pt x="882728" y="51504"/>
                  </a:lnTo>
                  <a:lnTo>
                    <a:pt x="889190" y="116404"/>
                  </a:lnTo>
                  <a:lnTo>
                    <a:pt x="888928" y="143773"/>
                  </a:lnTo>
                  <a:lnTo>
                    <a:pt x="886955" y="169539"/>
                  </a:lnTo>
                  <a:lnTo>
                    <a:pt x="883734" y="195037"/>
                  </a:lnTo>
                  <a:lnTo>
                    <a:pt x="879729" y="221605"/>
                  </a:lnTo>
                  <a:lnTo>
                    <a:pt x="875404" y="250579"/>
                  </a:lnTo>
                  <a:lnTo>
                    <a:pt x="871222" y="283296"/>
                  </a:lnTo>
                  <a:lnTo>
                    <a:pt x="867645" y="321093"/>
                  </a:lnTo>
                  <a:lnTo>
                    <a:pt x="865139" y="365307"/>
                  </a:lnTo>
                  <a:lnTo>
                    <a:pt x="864165" y="417274"/>
                  </a:lnTo>
                  <a:lnTo>
                    <a:pt x="865188" y="478332"/>
                  </a:lnTo>
                  <a:lnTo>
                    <a:pt x="868671" y="549816"/>
                  </a:lnTo>
                  <a:lnTo>
                    <a:pt x="875077" y="633065"/>
                  </a:lnTo>
                  <a:lnTo>
                    <a:pt x="827781" y="639334"/>
                  </a:lnTo>
                  <a:lnTo>
                    <a:pt x="779473" y="644084"/>
                  </a:lnTo>
                  <a:lnTo>
                    <a:pt x="730250" y="647464"/>
                  </a:lnTo>
                  <a:lnTo>
                    <a:pt x="680211" y="649619"/>
                  </a:lnTo>
                  <a:lnTo>
                    <a:pt x="629455" y="650696"/>
                  </a:lnTo>
                  <a:lnTo>
                    <a:pt x="578077" y="650843"/>
                  </a:lnTo>
                  <a:lnTo>
                    <a:pt x="526178" y="650206"/>
                  </a:lnTo>
                  <a:lnTo>
                    <a:pt x="473853" y="648933"/>
                  </a:lnTo>
                  <a:lnTo>
                    <a:pt x="421203" y="647170"/>
                  </a:lnTo>
                  <a:lnTo>
                    <a:pt x="368324" y="645064"/>
                  </a:lnTo>
                  <a:lnTo>
                    <a:pt x="315314" y="642762"/>
                  </a:lnTo>
                  <a:lnTo>
                    <a:pt x="262272" y="640411"/>
                  </a:lnTo>
                  <a:lnTo>
                    <a:pt x="209295" y="638158"/>
                  </a:lnTo>
                  <a:lnTo>
                    <a:pt x="156481" y="636150"/>
                  </a:lnTo>
                  <a:lnTo>
                    <a:pt x="103929" y="634534"/>
                  </a:lnTo>
                  <a:lnTo>
                    <a:pt x="51735" y="633456"/>
                  </a:lnTo>
                  <a:lnTo>
                    <a:pt x="0" y="633065"/>
                  </a:lnTo>
                  <a:lnTo>
                    <a:pt x="760" y="591717"/>
                  </a:lnTo>
                  <a:lnTo>
                    <a:pt x="2806" y="555553"/>
                  </a:lnTo>
                  <a:lnTo>
                    <a:pt x="5787" y="523161"/>
                  </a:lnTo>
                  <a:lnTo>
                    <a:pt x="9353" y="493125"/>
                  </a:lnTo>
                  <a:lnTo>
                    <a:pt x="13153" y="464032"/>
                  </a:lnTo>
                  <a:lnTo>
                    <a:pt x="16836" y="434467"/>
                  </a:lnTo>
                  <a:lnTo>
                    <a:pt x="20052" y="403018"/>
                  </a:lnTo>
                  <a:lnTo>
                    <a:pt x="22449" y="368268"/>
                  </a:lnTo>
                  <a:lnTo>
                    <a:pt x="23676" y="328806"/>
                  </a:lnTo>
                  <a:lnTo>
                    <a:pt x="23384" y="283216"/>
                  </a:lnTo>
                  <a:lnTo>
                    <a:pt x="21221" y="230084"/>
                  </a:lnTo>
                  <a:lnTo>
                    <a:pt x="16836" y="167997"/>
                  </a:lnTo>
                  <a:lnTo>
                    <a:pt x="9880" y="95541"/>
                  </a:lnTo>
                  <a:lnTo>
                    <a:pt x="0" y="11301"/>
                  </a:lnTo>
                  <a:close/>
                </a:path>
              </a:pathLst>
            </a:custGeom>
            <a:ln w="23559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41814" y="6868314"/>
              <a:ext cx="511175" cy="365125"/>
            </a:xfrm>
            <a:custGeom>
              <a:avLst/>
              <a:gdLst/>
              <a:ahLst/>
              <a:cxnLst/>
              <a:rect l="l" t="t" r="r" b="b"/>
              <a:pathLst>
                <a:path w="511175" h="365125">
                  <a:moveTo>
                    <a:pt x="255384" y="0"/>
                  </a:moveTo>
                  <a:lnTo>
                    <a:pt x="0" y="139367"/>
                  </a:lnTo>
                  <a:lnTo>
                    <a:pt x="97588" y="364868"/>
                  </a:lnTo>
                  <a:lnTo>
                    <a:pt x="413285" y="364868"/>
                  </a:lnTo>
                  <a:lnTo>
                    <a:pt x="510874" y="139367"/>
                  </a:lnTo>
                  <a:lnTo>
                    <a:pt x="255384" y="0"/>
                  </a:lnTo>
                  <a:close/>
                </a:path>
              </a:pathLst>
            </a:custGeom>
            <a:solidFill>
              <a:srgbClr val="8448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641815" y="6868314"/>
              <a:ext cx="511175" cy="365125"/>
            </a:xfrm>
            <a:custGeom>
              <a:avLst/>
              <a:gdLst/>
              <a:ahLst/>
              <a:cxnLst/>
              <a:rect l="l" t="t" r="r" b="b"/>
              <a:pathLst>
                <a:path w="511175" h="365125">
                  <a:moveTo>
                    <a:pt x="0" y="139367"/>
                  </a:moveTo>
                  <a:lnTo>
                    <a:pt x="255407" y="0"/>
                  </a:lnTo>
                  <a:lnTo>
                    <a:pt x="510815" y="139367"/>
                  </a:lnTo>
                  <a:lnTo>
                    <a:pt x="413258" y="364868"/>
                  </a:lnTo>
                  <a:lnTo>
                    <a:pt x="97557" y="364868"/>
                  </a:lnTo>
                  <a:lnTo>
                    <a:pt x="0" y="139367"/>
                  </a:lnTo>
                  <a:close/>
                </a:path>
              </a:pathLst>
            </a:custGeom>
            <a:ln w="7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3507808" y="5943934"/>
            <a:ext cx="913130" cy="675005"/>
            <a:chOff x="13507808" y="5943934"/>
            <a:chExt cx="913130" cy="675005"/>
          </a:xfrm>
        </p:grpSpPr>
        <p:sp>
          <p:nvSpPr>
            <p:cNvPr id="28" name="object 28"/>
            <p:cNvSpPr/>
            <p:nvPr/>
          </p:nvSpPr>
          <p:spPr>
            <a:xfrm>
              <a:off x="13519588" y="5955712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668612" y="0"/>
                  </a:moveTo>
                  <a:lnTo>
                    <a:pt x="615812" y="465"/>
                  </a:lnTo>
                  <a:lnTo>
                    <a:pt x="562792" y="1806"/>
                  </a:lnTo>
                  <a:lnTo>
                    <a:pt x="509673" y="3802"/>
                  </a:lnTo>
                  <a:lnTo>
                    <a:pt x="456578" y="6232"/>
                  </a:lnTo>
                  <a:lnTo>
                    <a:pt x="298662" y="13928"/>
                  </a:lnTo>
                  <a:lnTo>
                    <a:pt x="246887" y="15893"/>
                  </a:lnTo>
                  <a:lnTo>
                    <a:pt x="195748" y="17190"/>
                  </a:lnTo>
                  <a:lnTo>
                    <a:pt x="145368" y="17600"/>
                  </a:lnTo>
                  <a:lnTo>
                    <a:pt x="95868" y="16902"/>
                  </a:lnTo>
                  <a:lnTo>
                    <a:pt x="47371" y="14875"/>
                  </a:lnTo>
                  <a:lnTo>
                    <a:pt x="0" y="11299"/>
                  </a:lnTo>
                  <a:lnTo>
                    <a:pt x="9886" y="95539"/>
                  </a:lnTo>
                  <a:lnTo>
                    <a:pt x="16847" y="167996"/>
                  </a:lnTo>
                  <a:lnTo>
                    <a:pt x="21234" y="230083"/>
                  </a:lnTo>
                  <a:lnTo>
                    <a:pt x="23399" y="283215"/>
                  </a:lnTo>
                  <a:lnTo>
                    <a:pt x="23691" y="328805"/>
                  </a:lnTo>
                  <a:lnTo>
                    <a:pt x="22463" y="368267"/>
                  </a:lnTo>
                  <a:lnTo>
                    <a:pt x="20064" y="403017"/>
                  </a:lnTo>
                  <a:lnTo>
                    <a:pt x="16847" y="434466"/>
                  </a:lnTo>
                  <a:lnTo>
                    <a:pt x="9359" y="493123"/>
                  </a:lnTo>
                  <a:lnTo>
                    <a:pt x="5791" y="523159"/>
                  </a:lnTo>
                  <a:lnTo>
                    <a:pt x="2807" y="555551"/>
                  </a:lnTo>
                  <a:lnTo>
                    <a:pt x="760" y="591713"/>
                  </a:lnTo>
                  <a:lnTo>
                    <a:pt x="0" y="633061"/>
                  </a:lnTo>
                  <a:lnTo>
                    <a:pt x="51740" y="633452"/>
                  </a:lnTo>
                  <a:lnTo>
                    <a:pt x="103937" y="634530"/>
                  </a:lnTo>
                  <a:lnTo>
                    <a:pt x="156493" y="636146"/>
                  </a:lnTo>
                  <a:lnTo>
                    <a:pt x="209310" y="638154"/>
                  </a:lnTo>
                  <a:lnTo>
                    <a:pt x="421229" y="647166"/>
                  </a:lnTo>
                  <a:lnTo>
                    <a:pt x="473883" y="648929"/>
                  </a:lnTo>
                  <a:lnTo>
                    <a:pt x="526210" y="650202"/>
                  </a:lnTo>
                  <a:lnTo>
                    <a:pt x="578114" y="650839"/>
                  </a:lnTo>
                  <a:lnTo>
                    <a:pt x="629496" y="650692"/>
                  </a:lnTo>
                  <a:lnTo>
                    <a:pt x="680259" y="649615"/>
                  </a:lnTo>
                  <a:lnTo>
                    <a:pt x="730304" y="647460"/>
                  </a:lnTo>
                  <a:lnTo>
                    <a:pt x="779533" y="644080"/>
                  </a:lnTo>
                  <a:lnTo>
                    <a:pt x="827850" y="639330"/>
                  </a:lnTo>
                  <a:lnTo>
                    <a:pt x="875156" y="633061"/>
                  </a:lnTo>
                  <a:lnTo>
                    <a:pt x="868750" y="549812"/>
                  </a:lnTo>
                  <a:lnTo>
                    <a:pt x="865266" y="478327"/>
                  </a:lnTo>
                  <a:lnTo>
                    <a:pt x="864240" y="417270"/>
                  </a:lnTo>
                  <a:lnTo>
                    <a:pt x="865209" y="365303"/>
                  </a:lnTo>
                  <a:lnTo>
                    <a:pt x="867710" y="321089"/>
                  </a:lnTo>
                  <a:lnTo>
                    <a:pt x="871281" y="283293"/>
                  </a:lnTo>
                  <a:lnTo>
                    <a:pt x="875458" y="250576"/>
                  </a:lnTo>
                  <a:lnTo>
                    <a:pt x="883781" y="195035"/>
                  </a:lnTo>
                  <a:lnTo>
                    <a:pt x="887000" y="169537"/>
                  </a:lnTo>
                  <a:lnTo>
                    <a:pt x="888974" y="143772"/>
                  </a:lnTo>
                  <a:lnTo>
                    <a:pt x="889239" y="116402"/>
                  </a:lnTo>
                  <a:lnTo>
                    <a:pt x="887333" y="86091"/>
                  </a:lnTo>
                  <a:lnTo>
                    <a:pt x="875156" y="11299"/>
                  </a:lnTo>
                  <a:lnTo>
                    <a:pt x="824463" y="6059"/>
                  </a:lnTo>
                  <a:lnTo>
                    <a:pt x="773060" y="2576"/>
                  </a:lnTo>
                  <a:lnTo>
                    <a:pt x="721068" y="630"/>
                  </a:lnTo>
                  <a:lnTo>
                    <a:pt x="668612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19587" y="5955714"/>
              <a:ext cx="889635" cy="650875"/>
            </a:xfrm>
            <a:custGeom>
              <a:avLst/>
              <a:gdLst/>
              <a:ahLst/>
              <a:cxnLst/>
              <a:rect l="l" t="t" r="r" b="b"/>
              <a:pathLst>
                <a:path w="889634" h="650875">
                  <a:moveTo>
                    <a:pt x="0" y="11301"/>
                  </a:moveTo>
                  <a:lnTo>
                    <a:pt x="47360" y="14876"/>
                  </a:lnTo>
                  <a:lnTo>
                    <a:pt x="95848" y="16903"/>
                  </a:lnTo>
                  <a:lnTo>
                    <a:pt x="145339" y="17601"/>
                  </a:lnTo>
                  <a:lnTo>
                    <a:pt x="195712" y="17191"/>
                  </a:lnTo>
                  <a:lnTo>
                    <a:pt x="246844" y="15893"/>
                  </a:lnTo>
                  <a:lnTo>
                    <a:pt x="298613" y="13927"/>
                  </a:lnTo>
                  <a:lnTo>
                    <a:pt x="350896" y="11515"/>
                  </a:lnTo>
                  <a:lnTo>
                    <a:pt x="403571" y="8877"/>
                  </a:lnTo>
                  <a:lnTo>
                    <a:pt x="456515" y="6232"/>
                  </a:lnTo>
                  <a:lnTo>
                    <a:pt x="509607" y="3801"/>
                  </a:lnTo>
                  <a:lnTo>
                    <a:pt x="562723" y="1806"/>
                  </a:lnTo>
                  <a:lnTo>
                    <a:pt x="615741" y="465"/>
                  </a:lnTo>
                  <a:lnTo>
                    <a:pt x="668538" y="0"/>
                  </a:lnTo>
                  <a:lnTo>
                    <a:pt x="720993" y="630"/>
                  </a:lnTo>
                  <a:lnTo>
                    <a:pt x="772983" y="2577"/>
                  </a:lnTo>
                  <a:lnTo>
                    <a:pt x="824385" y="6060"/>
                  </a:lnTo>
                  <a:lnTo>
                    <a:pt x="875077" y="11301"/>
                  </a:lnTo>
                  <a:lnTo>
                    <a:pt x="882728" y="51504"/>
                  </a:lnTo>
                  <a:lnTo>
                    <a:pt x="889190" y="116404"/>
                  </a:lnTo>
                  <a:lnTo>
                    <a:pt x="888928" y="143773"/>
                  </a:lnTo>
                  <a:lnTo>
                    <a:pt x="886955" y="169539"/>
                  </a:lnTo>
                  <a:lnTo>
                    <a:pt x="883734" y="195038"/>
                  </a:lnTo>
                  <a:lnTo>
                    <a:pt x="879730" y="221605"/>
                  </a:lnTo>
                  <a:lnTo>
                    <a:pt x="875404" y="250579"/>
                  </a:lnTo>
                  <a:lnTo>
                    <a:pt x="871222" y="283296"/>
                  </a:lnTo>
                  <a:lnTo>
                    <a:pt x="867646" y="321093"/>
                  </a:lnTo>
                  <a:lnTo>
                    <a:pt x="865139" y="365307"/>
                  </a:lnTo>
                  <a:lnTo>
                    <a:pt x="864165" y="417274"/>
                  </a:lnTo>
                  <a:lnTo>
                    <a:pt x="865188" y="478332"/>
                  </a:lnTo>
                  <a:lnTo>
                    <a:pt x="868671" y="549816"/>
                  </a:lnTo>
                  <a:lnTo>
                    <a:pt x="875077" y="633065"/>
                  </a:lnTo>
                  <a:lnTo>
                    <a:pt x="827781" y="639334"/>
                  </a:lnTo>
                  <a:lnTo>
                    <a:pt x="779472" y="644084"/>
                  </a:lnTo>
                  <a:lnTo>
                    <a:pt x="730250" y="647464"/>
                  </a:lnTo>
                  <a:lnTo>
                    <a:pt x="680211" y="649619"/>
                  </a:lnTo>
                  <a:lnTo>
                    <a:pt x="629454" y="650696"/>
                  </a:lnTo>
                  <a:lnTo>
                    <a:pt x="578077" y="650843"/>
                  </a:lnTo>
                  <a:lnTo>
                    <a:pt x="526177" y="650206"/>
                  </a:lnTo>
                  <a:lnTo>
                    <a:pt x="473853" y="648933"/>
                  </a:lnTo>
                  <a:lnTo>
                    <a:pt x="421203" y="647170"/>
                  </a:lnTo>
                  <a:lnTo>
                    <a:pt x="368323" y="645064"/>
                  </a:lnTo>
                  <a:lnTo>
                    <a:pt x="315314" y="642762"/>
                  </a:lnTo>
                  <a:lnTo>
                    <a:pt x="262272" y="640411"/>
                  </a:lnTo>
                  <a:lnTo>
                    <a:pt x="209295" y="638158"/>
                  </a:lnTo>
                  <a:lnTo>
                    <a:pt x="156481" y="636150"/>
                  </a:lnTo>
                  <a:lnTo>
                    <a:pt x="103929" y="634534"/>
                  </a:lnTo>
                  <a:lnTo>
                    <a:pt x="51735" y="633456"/>
                  </a:lnTo>
                  <a:lnTo>
                    <a:pt x="0" y="633065"/>
                  </a:lnTo>
                  <a:lnTo>
                    <a:pt x="760" y="591717"/>
                  </a:lnTo>
                  <a:lnTo>
                    <a:pt x="2806" y="555553"/>
                  </a:lnTo>
                  <a:lnTo>
                    <a:pt x="5787" y="523161"/>
                  </a:lnTo>
                  <a:lnTo>
                    <a:pt x="9353" y="493125"/>
                  </a:lnTo>
                  <a:lnTo>
                    <a:pt x="13153" y="464032"/>
                  </a:lnTo>
                  <a:lnTo>
                    <a:pt x="16836" y="434467"/>
                  </a:lnTo>
                  <a:lnTo>
                    <a:pt x="20052" y="403018"/>
                  </a:lnTo>
                  <a:lnTo>
                    <a:pt x="22449" y="368269"/>
                  </a:lnTo>
                  <a:lnTo>
                    <a:pt x="23676" y="328806"/>
                  </a:lnTo>
                  <a:lnTo>
                    <a:pt x="23384" y="283216"/>
                  </a:lnTo>
                  <a:lnTo>
                    <a:pt x="21221" y="230084"/>
                  </a:lnTo>
                  <a:lnTo>
                    <a:pt x="16836" y="167997"/>
                  </a:lnTo>
                  <a:lnTo>
                    <a:pt x="9880" y="95541"/>
                  </a:lnTo>
                  <a:lnTo>
                    <a:pt x="0" y="11301"/>
                  </a:lnTo>
                  <a:close/>
                </a:path>
              </a:pathLst>
            </a:custGeom>
            <a:ln w="23559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708901" y="6098714"/>
              <a:ext cx="511175" cy="365125"/>
            </a:xfrm>
            <a:custGeom>
              <a:avLst/>
              <a:gdLst/>
              <a:ahLst/>
              <a:cxnLst/>
              <a:rect l="l" t="t" r="r" b="b"/>
              <a:pathLst>
                <a:path w="511175" h="365125">
                  <a:moveTo>
                    <a:pt x="255384" y="0"/>
                  </a:moveTo>
                  <a:lnTo>
                    <a:pt x="0" y="139367"/>
                  </a:lnTo>
                  <a:lnTo>
                    <a:pt x="97483" y="364868"/>
                  </a:lnTo>
                  <a:lnTo>
                    <a:pt x="413285" y="364868"/>
                  </a:lnTo>
                  <a:lnTo>
                    <a:pt x="510769" y="139367"/>
                  </a:lnTo>
                  <a:lnTo>
                    <a:pt x="255384" y="0"/>
                  </a:lnTo>
                  <a:close/>
                </a:path>
              </a:pathLst>
            </a:custGeom>
            <a:solidFill>
              <a:srgbClr val="8448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708902" y="6098714"/>
              <a:ext cx="511175" cy="365125"/>
            </a:xfrm>
            <a:custGeom>
              <a:avLst/>
              <a:gdLst/>
              <a:ahLst/>
              <a:cxnLst/>
              <a:rect l="l" t="t" r="r" b="b"/>
              <a:pathLst>
                <a:path w="511175" h="365125">
                  <a:moveTo>
                    <a:pt x="0" y="139367"/>
                  </a:moveTo>
                  <a:lnTo>
                    <a:pt x="255407" y="0"/>
                  </a:lnTo>
                  <a:lnTo>
                    <a:pt x="510815" y="139367"/>
                  </a:lnTo>
                  <a:lnTo>
                    <a:pt x="413258" y="364869"/>
                  </a:lnTo>
                  <a:lnTo>
                    <a:pt x="97557" y="364869"/>
                  </a:lnTo>
                  <a:lnTo>
                    <a:pt x="0" y="139367"/>
                  </a:lnTo>
                  <a:close/>
                </a:path>
              </a:pathLst>
            </a:custGeom>
            <a:ln w="7853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4443" y="2235273"/>
            <a:ext cx="8811895" cy="21126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26390" marR="5080" indent="-314325">
              <a:lnSpc>
                <a:spcPts val="4700"/>
              </a:lnSpc>
              <a:spcBef>
                <a:spcPts val="295"/>
              </a:spcBef>
              <a:buSzPct val="74683"/>
              <a:buFont typeface="Arial"/>
              <a:buChar char="•"/>
              <a:tabLst>
                <a:tab pos="335280" algn="l"/>
              </a:tabLst>
            </a:pPr>
            <a:r>
              <a:rPr sz="3950" i="1" spc="20" dirty="0">
                <a:solidFill>
                  <a:srgbClr val="152835"/>
                </a:solidFill>
                <a:latin typeface="Arial"/>
                <a:cs typeface="Arial"/>
              </a:rPr>
              <a:t>Monitoring </a:t>
            </a:r>
            <a:r>
              <a:rPr sz="3950" i="1" spc="5" dirty="0">
                <a:solidFill>
                  <a:srgbClr val="152835"/>
                </a:solidFill>
                <a:latin typeface="Arial"/>
                <a:cs typeface="Arial"/>
              </a:rPr>
              <a:t>&amp; </a:t>
            </a:r>
            <a:r>
              <a:rPr sz="3950" i="1" spc="65" dirty="0">
                <a:solidFill>
                  <a:srgbClr val="152835"/>
                </a:solidFill>
                <a:latin typeface="Arial"/>
                <a:cs typeface="Arial"/>
              </a:rPr>
              <a:t>tracing </a:t>
            </a:r>
            <a:r>
              <a:rPr sz="3950" i="1" spc="35" dirty="0">
                <a:solidFill>
                  <a:srgbClr val="152835"/>
                </a:solidFill>
                <a:latin typeface="Arial"/>
                <a:cs typeface="Arial"/>
              </a:rPr>
              <a:t>should </a:t>
            </a:r>
            <a:r>
              <a:rPr sz="3950" i="1" dirty="0">
                <a:solidFill>
                  <a:srgbClr val="152835"/>
                </a:solidFill>
                <a:latin typeface="Arial"/>
                <a:cs typeface="Arial"/>
              </a:rPr>
              <a:t>not </a:t>
            </a:r>
            <a:r>
              <a:rPr sz="3950" i="1" spc="110" dirty="0">
                <a:solidFill>
                  <a:srgbClr val="152835"/>
                </a:solidFill>
                <a:latin typeface="Arial"/>
                <a:cs typeface="Arial"/>
              </a:rPr>
              <a:t>be</a:t>
            </a:r>
            <a:r>
              <a:rPr sz="3950" i="1" spc="-12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950" i="1" dirty="0">
                <a:solidFill>
                  <a:srgbClr val="152835"/>
                </a:solidFill>
                <a:latin typeface="Arial"/>
                <a:cs typeface="Arial"/>
              </a:rPr>
              <a:t>an  </a:t>
            </a:r>
            <a:r>
              <a:rPr sz="3950" i="1" spc="20" dirty="0">
                <a:solidFill>
                  <a:srgbClr val="152835"/>
                </a:solidFill>
                <a:latin typeface="Arial"/>
                <a:cs typeface="Arial"/>
              </a:rPr>
              <a:t>afterthought </a:t>
            </a:r>
            <a:r>
              <a:rPr sz="3950" i="1" dirty="0">
                <a:solidFill>
                  <a:srgbClr val="152835"/>
                </a:solidFill>
                <a:latin typeface="Arial"/>
                <a:cs typeface="Arial"/>
              </a:rPr>
              <a:t>in the</a:t>
            </a:r>
            <a:r>
              <a:rPr sz="3950" i="1" spc="-2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950" i="1" spc="15" dirty="0">
                <a:solidFill>
                  <a:srgbClr val="152835"/>
                </a:solidFill>
                <a:latin typeface="Arial"/>
                <a:cs typeface="Arial"/>
              </a:rPr>
              <a:t>infrastructure</a:t>
            </a:r>
            <a:endParaRPr sz="3950">
              <a:latin typeface="Arial"/>
              <a:cs typeface="Arial"/>
            </a:endParaRPr>
          </a:p>
          <a:p>
            <a:pPr marL="334645" indent="-322580">
              <a:lnSpc>
                <a:spcPct val="100000"/>
              </a:lnSpc>
              <a:spcBef>
                <a:spcPts val="2090"/>
              </a:spcBef>
              <a:buSzPct val="74683"/>
              <a:buChar char="•"/>
              <a:tabLst>
                <a:tab pos="335280" algn="l"/>
              </a:tabLst>
            </a:pPr>
            <a:r>
              <a:rPr sz="3950" dirty="0">
                <a:solidFill>
                  <a:srgbClr val="152835"/>
                </a:solidFill>
                <a:latin typeface="Arial"/>
                <a:cs typeface="Arial"/>
              </a:rPr>
              <a:t>Goals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6686" y="4863465"/>
            <a:ext cx="79457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38505" indent="-726440">
              <a:lnSpc>
                <a:spcPct val="100000"/>
              </a:lnSpc>
              <a:spcBef>
                <a:spcPts val="125"/>
              </a:spcBef>
              <a:buSzPct val="75000"/>
              <a:buChar char="•"/>
              <a:tabLst>
                <a:tab pos="737870" algn="l"/>
                <a:tab pos="739140" algn="l"/>
              </a:tabLst>
            </a:pPr>
            <a:r>
              <a:rPr sz="3600" spc="40" dirty="0">
                <a:solidFill>
                  <a:srgbClr val="152835"/>
                </a:solidFill>
                <a:latin typeface="Arial"/>
                <a:cs typeface="Arial"/>
              </a:rPr>
              <a:t>Metrics </a:t>
            </a:r>
            <a:r>
              <a:rPr sz="3600" spc="10" dirty="0">
                <a:solidFill>
                  <a:srgbClr val="152835"/>
                </a:solidFill>
                <a:latin typeface="Arial"/>
                <a:cs typeface="Arial"/>
              </a:rPr>
              <a:t>without </a:t>
            </a:r>
            <a:r>
              <a:rPr sz="3600" spc="25" dirty="0">
                <a:solidFill>
                  <a:srgbClr val="152835"/>
                </a:solidFill>
                <a:latin typeface="Arial"/>
                <a:cs typeface="Arial"/>
              </a:rPr>
              <a:t>instrumenting</a:t>
            </a:r>
            <a:r>
              <a:rPr sz="3600" spc="-5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152835"/>
                </a:solidFill>
                <a:latin typeface="Arial"/>
                <a:cs typeface="Arial"/>
              </a:rPr>
              <a:t>apps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686" y="5962908"/>
            <a:ext cx="8663305" cy="1678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38505" indent="-726440">
              <a:lnSpc>
                <a:spcPct val="100000"/>
              </a:lnSpc>
              <a:spcBef>
                <a:spcPts val="125"/>
              </a:spcBef>
              <a:buSzPct val="75000"/>
              <a:buChar char="•"/>
              <a:tabLst>
                <a:tab pos="737870" algn="l"/>
                <a:tab pos="739140" algn="l"/>
              </a:tabLst>
            </a:pPr>
            <a:r>
              <a:rPr sz="3600" spc="10" dirty="0">
                <a:solidFill>
                  <a:srgbClr val="152835"/>
                </a:solidFill>
                <a:latin typeface="Arial"/>
                <a:cs typeface="Arial"/>
              </a:rPr>
              <a:t>Consistent </a:t>
            </a:r>
            <a:r>
              <a:rPr sz="3600" spc="40" dirty="0">
                <a:solidFill>
                  <a:srgbClr val="152835"/>
                </a:solidFill>
                <a:latin typeface="Arial"/>
                <a:cs typeface="Arial"/>
              </a:rPr>
              <a:t>metrics </a:t>
            </a:r>
            <a:r>
              <a:rPr sz="3600" spc="45" dirty="0">
                <a:solidFill>
                  <a:srgbClr val="152835"/>
                </a:solidFill>
                <a:latin typeface="Arial"/>
                <a:cs typeface="Arial"/>
              </a:rPr>
              <a:t>across</a:t>
            </a:r>
            <a:r>
              <a:rPr sz="3600" spc="-4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600" spc="10" dirty="0">
                <a:solidFill>
                  <a:srgbClr val="152835"/>
                </a:solidFill>
                <a:latin typeface="Arial"/>
                <a:cs typeface="Arial"/>
              </a:rPr>
              <a:t>fleet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52835"/>
              </a:buClr>
              <a:buFont typeface="Arial"/>
              <a:buChar char="•"/>
            </a:pPr>
            <a:endParaRPr sz="3750">
              <a:latin typeface="Arial"/>
              <a:cs typeface="Arial"/>
            </a:endParaRPr>
          </a:p>
          <a:p>
            <a:pPr marL="738505" indent="-726440">
              <a:lnSpc>
                <a:spcPct val="100000"/>
              </a:lnSpc>
              <a:buSzPct val="75000"/>
              <a:buChar char="•"/>
              <a:tabLst>
                <a:tab pos="737870" algn="l"/>
                <a:tab pos="739140" algn="l"/>
              </a:tabLst>
            </a:pPr>
            <a:r>
              <a:rPr sz="3600" spc="10" dirty="0">
                <a:solidFill>
                  <a:srgbClr val="152835"/>
                </a:solidFill>
                <a:latin typeface="Arial"/>
                <a:cs typeface="Arial"/>
              </a:rPr>
              <a:t>Trace flow of </a:t>
            </a:r>
            <a:r>
              <a:rPr sz="3600" spc="35" dirty="0">
                <a:solidFill>
                  <a:srgbClr val="152835"/>
                </a:solidFill>
                <a:latin typeface="Arial"/>
                <a:cs typeface="Arial"/>
              </a:rPr>
              <a:t>requests </a:t>
            </a:r>
            <a:r>
              <a:rPr sz="3600" spc="45" dirty="0">
                <a:solidFill>
                  <a:srgbClr val="152835"/>
                </a:solidFill>
                <a:latin typeface="Arial"/>
                <a:cs typeface="Arial"/>
              </a:rPr>
              <a:t>across</a:t>
            </a:r>
            <a:r>
              <a:rPr sz="3600" spc="-4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152835"/>
                </a:solidFill>
                <a:latin typeface="Arial"/>
                <a:cs typeface="Arial"/>
              </a:rPr>
              <a:t>services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686" y="8151324"/>
            <a:ext cx="7331709" cy="11334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34695" marR="5080" indent="-722630">
              <a:lnSpc>
                <a:spcPct val="101200"/>
              </a:lnSpc>
              <a:spcBef>
                <a:spcPts val="75"/>
              </a:spcBef>
              <a:buSzPct val="75000"/>
              <a:buChar char="•"/>
              <a:tabLst>
                <a:tab pos="737870" algn="l"/>
                <a:tab pos="739140" algn="l"/>
              </a:tabLst>
            </a:pPr>
            <a:r>
              <a:rPr sz="3600" spc="10" dirty="0">
                <a:solidFill>
                  <a:srgbClr val="152835"/>
                </a:solidFill>
                <a:latin typeface="Arial"/>
                <a:cs typeface="Arial"/>
              </a:rPr>
              <a:t>Portable </a:t>
            </a:r>
            <a:r>
              <a:rPr sz="3600" spc="45" dirty="0">
                <a:solidFill>
                  <a:srgbClr val="152835"/>
                </a:solidFill>
                <a:latin typeface="Arial"/>
                <a:cs typeface="Arial"/>
              </a:rPr>
              <a:t>across metric</a:t>
            </a:r>
            <a:r>
              <a:rPr sz="3600" spc="-10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152835"/>
                </a:solidFill>
                <a:latin typeface="Arial"/>
                <a:cs typeface="Arial"/>
              </a:rPr>
              <a:t>backend  </a:t>
            </a:r>
            <a:r>
              <a:rPr sz="3600" spc="55" dirty="0">
                <a:solidFill>
                  <a:srgbClr val="152835"/>
                </a:solidFill>
                <a:latin typeface="Arial"/>
                <a:cs typeface="Arial"/>
              </a:rPr>
              <a:t>providers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53441" y="1039133"/>
            <a:ext cx="9095153" cy="3677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32434" y="6234032"/>
            <a:ext cx="9161666" cy="2069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84936" y="8444341"/>
            <a:ext cx="3855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Istio Zipkin tracing</a:t>
            </a:r>
            <a:r>
              <a:rPr sz="2300" spc="-1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dashboard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24093" y="4758589"/>
            <a:ext cx="65773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Istio - Grafana dashboard w/ Prometheus</a:t>
            </a:r>
            <a:r>
              <a:rPr sz="2300" spc="4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backend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5306" y="239155"/>
            <a:ext cx="5994400" cy="1756410"/>
          </a:xfrm>
          <a:prstGeom prst="rect">
            <a:avLst/>
          </a:prstGeom>
          <a:solidFill>
            <a:srgbClr val="004473"/>
          </a:solidFill>
        </p:spPr>
        <p:txBody>
          <a:bodyPr vert="horz" wrap="square" lIns="0" tIns="50038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3940"/>
              </a:spcBef>
            </a:pPr>
            <a:r>
              <a:rPr sz="4950" b="0" spc="-140" dirty="0">
                <a:latin typeface="Arial"/>
                <a:cs typeface="Arial"/>
              </a:rPr>
              <a:t>Visibility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9101" y="2722221"/>
            <a:ext cx="99396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5810" indent="-753745">
              <a:lnSpc>
                <a:spcPct val="100000"/>
              </a:lnSpc>
              <a:spcBef>
                <a:spcPts val="105"/>
              </a:spcBef>
              <a:buSzPct val="74683"/>
              <a:buChar char="•"/>
              <a:tabLst>
                <a:tab pos="765810" algn="l"/>
                <a:tab pos="766445" algn="l"/>
              </a:tabLst>
            </a:pPr>
            <a:r>
              <a:rPr sz="3950" dirty="0">
                <a:solidFill>
                  <a:srgbClr val="152835"/>
                </a:solidFill>
                <a:latin typeface="Arial"/>
                <a:cs typeface="Arial"/>
              </a:rPr>
              <a:t>Mixer </a:t>
            </a:r>
            <a:r>
              <a:rPr sz="3950" spc="55" dirty="0">
                <a:solidFill>
                  <a:srgbClr val="152835"/>
                </a:solidFill>
                <a:latin typeface="Arial"/>
                <a:cs typeface="Arial"/>
              </a:rPr>
              <a:t>collects </a:t>
            </a:r>
            <a:r>
              <a:rPr sz="3950" spc="35" dirty="0">
                <a:solidFill>
                  <a:srgbClr val="152835"/>
                </a:solidFill>
                <a:latin typeface="Arial"/>
                <a:cs typeface="Arial"/>
              </a:rPr>
              <a:t>metrics </a:t>
            </a:r>
            <a:r>
              <a:rPr sz="3950" spc="30" dirty="0">
                <a:solidFill>
                  <a:srgbClr val="152835"/>
                </a:solidFill>
                <a:latin typeface="Arial"/>
                <a:cs typeface="Arial"/>
              </a:rPr>
              <a:t>emitted </a:t>
            </a:r>
            <a:r>
              <a:rPr sz="3950" spc="110" dirty="0">
                <a:solidFill>
                  <a:srgbClr val="152835"/>
                </a:solidFill>
                <a:latin typeface="Arial"/>
                <a:cs typeface="Arial"/>
              </a:rPr>
              <a:t>by</a:t>
            </a:r>
            <a:r>
              <a:rPr sz="3950" spc="-13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950" spc="-35" dirty="0">
                <a:solidFill>
                  <a:srgbClr val="152835"/>
                </a:solidFill>
                <a:latin typeface="Arial"/>
                <a:cs typeface="Arial"/>
              </a:rPr>
              <a:t>Envoys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101" y="3863548"/>
            <a:ext cx="8907145" cy="123634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766445" marR="5080" indent="-754380">
              <a:lnSpc>
                <a:spcPct val="100899"/>
              </a:lnSpc>
              <a:spcBef>
                <a:spcPts val="65"/>
              </a:spcBef>
              <a:buSzPct val="74683"/>
              <a:buChar char="•"/>
              <a:tabLst>
                <a:tab pos="765810" algn="l"/>
                <a:tab pos="766445" algn="l"/>
              </a:tabLst>
            </a:pPr>
            <a:r>
              <a:rPr sz="3950" spc="55" dirty="0">
                <a:solidFill>
                  <a:srgbClr val="152835"/>
                </a:solidFill>
                <a:latin typeface="Arial"/>
                <a:cs typeface="Arial"/>
              </a:rPr>
              <a:t>Adapters </a:t>
            </a:r>
            <a:r>
              <a:rPr sz="3950" dirty="0">
                <a:solidFill>
                  <a:srgbClr val="152835"/>
                </a:solidFill>
                <a:latin typeface="Arial"/>
                <a:cs typeface="Arial"/>
              </a:rPr>
              <a:t>in the Mixer normalize</a:t>
            </a:r>
            <a:r>
              <a:rPr sz="3950" spc="-7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152835"/>
                </a:solidFill>
                <a:latin typeface="Arial"/>
                <a:cs typeface="Arial"/>
              </a:rPr>
              <a:t>and  </a:t>
            </a:r>
            <a:r>
              <a:rPr sz="3950" spc="30" dirty="0">
                <a:solidFill>
                  <a:srgbClr val="152835"/>
                </a:solidFill>
                <a:latin typeface="Arial"/>
                <a:cs typeface="Arial"/>
              </a:rPr>
              <a:t>forward </a:t>
            </a:r>
            <a:r>
              <a:rPr sz="3950" dirty="0">
                <a:solidFill>
                  <a:srgbClr val="152835"/>
                </a:solidFill>
                <a:latin typeface="Arial"/>
                <a:cs typeface="Arial"/>
              </a:rPr>
              <a:t>to </a:t>
            </a:r>
            <a:r>
              <a:rPr sz="3950" spc="20" dirty="0">
                <a:solidFill>
                  <a:srgbClr val="152835"/>
                </a:solidFill>
                <a:latin typeface="Arial"/>
                <a:cs typeface="Arial"/>
              </a:rPr>
              <a:t>monitoring</a:t>
            </a:r>
            <a:r>
              <a:rPr sz="3950" spc="-3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152835"/>
                </a:solidFill>
                <a:latin typeface="Arial"/>
                <a:cs typeface="Arial"/>
              </a:rPr>
              <a:t>backends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101" y="5612186"/>
            <a:ext cx="9047480" cy="123634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766445" marR="5080" indent="-754380">
              <a:lnSpc>
                <a:spcPct val="100899"/>
              </a:lnSpc>
              <a:spcBef>
                <a:spcPts val="65"/>
              </a:spcBef>
              <a:buSzPct val="74683"/>
              <a:buChar char="•"/>
              <a:tabLst>
                <a:tab pos="765810" algn="l"/>
                <a:tab pos="766445" algn="l"/>
              </a:tabLst>
            </a:pPr>
            <a:r>
              <a:rPr sz="3950" spc="35" dirty="0">
                <a:solidFill>
                  <a:srgbClr val="152835"/>
                </a:solidFill>
                <a:latin typeface="Arial"/>
                <a:cs typeface="Arial"/>
              </a:rPr>
              <a:t>Metrics </a:t>
            </a:r>
            <a:r>
              <a:rPr sz="3950" spc="95" dirty="0">
                <a:solidFill>
                  <a:srgbClr val="152835"/>
                </a:solidFill>
                <a:latin typeface="Arial"/>
                <a:cs typeface="Arial"/>
              </a:rPr>
              <a:t>backend </a:t>
            </a:r>
            <a:r>
              <a:rPr sz="3950" spc="75" dirty="0">
                <a:solidFill>
                  <a:srgbClr val="152835"/>
                </a:solidFill>
                <a:latin typeface="Arial"/>
                <a:cs typeface="Arial"/>
              </a:rPr>
              <a:t>can </a:t>
            </a:r>
            <a:r>
              <a:rPr sz="3950" spc="110" dirty="0">
                <a:solidFill>
                  <a:srgbClr val="152835"/>
                </a:solidFill>
                <a:latin typeface="Arial"/>
                <a:cs typeface="Arial"/>
              </a:rPr>
              <a:t>be </a:t>
            </a:r>
            <a:r>
              <a:rPr sz="3950" spc="95" dirty="0">
                <a:solidFill>
                  <a:srgbClr val="152835"/>
                </a:solidFill>
                <a:latin typeface="Arial"/>
                <a:cs typeface="Arial"/>
              </a:rPr>
              <a:t>swapped</a:t>
            </a:r>
            <a:r>
              <a:rPr sz="3950" spc="-36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152835"/>
                </a:solidFill>
                <a:latin typeface="Arial"/>
                <a:cs typeface="Arial"/>
              </a:rPr>
              <a:t>at  runtime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741946" y="6699827"/>
            <a:ext cx="2848610" cy="3210560"/>
            <a:chOff x="11741946" y="6699827"/>
            <a:chExt cx="2848610" cy="3210560"/>
          </a:xfrm>
        </p:grpSpPr>
        <p:sp>
          <p:nvSpPr>
            <p:cNvPr id="6" name="object 6"/>
            <p:cNvSpPr/>
            <p:nvPr/>
          </p:nvSpPr>
          <p:spPr>
            <a:xfrm>
              <a:off x="11741946" y="6699827"/>
              <a:ext cx="2848610" cy="3210560"/>
            </a:xfrm>
            <a:custGeom>
              <a:avLst/>
              <a:gdLst/>
              <a:ahLst/>
              <a:cxnLst/>
              <a:rect l="l" t="t" r="r" b="b"/>
              <a:pathLst>
                <a:path w="2848609" h="3210559">
                  <a:moveTo>
                    <a:pt x="2373435" y="0"/>
                  </a:moveTo>
                  <a:lnTo>
                    <a:pt x="474749" y="0"/>
                  </a:lnTo>
                  <a:lnTo>
                    <a:pt x="426210" y="2450"/>
                  </a:lnTo>
                  <a:lnTo>
                    <a:pt x="379073" y="9644"/>
                  </a:lnTo>
                  <a:lnTo>
                    <a:pt x="333576" y="21341"/>
                  </a:lnTo>
                  <a:lnTo>
                    <a:pt x="289958" y="37303"/>
                  </a:lnTo>
                  <a:lnTo>
                    <a:pt x="248458" y="57292"/>
                  </a:lnTo>
                  <a:lnTo>
                    <a:pt x="209315" y="81069"/>
                  </a:lnTo>
                  <a:lnTo>
                    <a:pt x="172767" y="108396"/>
                  </a:lnTo>
                  <a:lnTo>
                    <a:pt x="139053" y="139033"/>
                  </a:lnTo>
                  <a:lnTo>
                    <a:pt x="108411" y="172743"/>
                  </a:lnTo>
                  <a:lnTo>
                    <a:pt x="81081" y="209286"/>
                  </a:lnTo>
                  <a:lnTo>
                    <a:pt x="57300" y="248424"/>
                  </a:lnTo>
                  <a:lnTo>
                    <a:pt x="37309" y="289918"/>
                  </a:lnTo>
                  <a:lnTo>
                    <a:pt x="21344" y="333530"/>
                  </a:lnTo>
                  <a:lnTo>
                    <a:pt x="9645" y="379021"/>
                  </a:lnTo>
                  <a:lnTo>
                    <a:pt x="2451" y="426153"/>
                  </a:lnTo>
                  <a:lnTo>
                    <a:pt x="0" y="474687"/>
                  </a:lnTo>
                  <a:lnTo>
                    <a:pt x="0" y="2735497"/>
                  </a:lnTo>
                  <a:lnTo>
                    <a:pt x="2451" y="2784033"/>
                  </a:lnTo>
                  <a:lnTo>
                    <a:pt x="9645" y="2831166"/>
                  </a:lnTo>
                  <a:lnTo>
                    <a:pt x="21344" y="2876659"/>
                  </a:lnTo>
                  <a:lnTo>
                    <a:pt x="37309" y="2920272"/>
                  </a:lnTo>
                  <a:lnTo>
                    <a:pt x="57300" y="2961767"/>
                  </a:lnTo>
                  <a:lnTo>
                    <a:pt x="81081" y="3000906"/>
                  </a:lnTo>
                  <a:lnTo>
                    <a:pt x="108411" y="3037450"/>
                  </a:lnTo>
                  <a:lnTo>
                    <a:pt x="139053" y="3071160"/>
                  </a:lnTo>
                  <a:lnTo>
                    <a:pt x="172767" y="3101798"/>
                  </a:lnTo>
                  <a:lnTo>
                    <a:pt x="209315" y="3129125"/>
                  </a:lnTo>
                  <a:lnTo>
                    <a:pt x="248458" y="3152902"/>
                  </a:lnTo>
                  <a:lnTo>
                    <a:pt x="289958" y="3172891"/>
                  </a:lnTo>
                  <a:lnTo>
                    <a:pt x="333576" y="3188854"/>
                  </a:lnTo>
                  <a:lnTo>
                    <a:pt x="379073" y="3200551"/>
                  </a:lnTo>
                  <a:lnTo>
                    <a:pt x="426210" y="3207744"/>
                  </a:lnTo>
                  <a:lnTo>
                    <a:pt x="474749" y="3210195"/>
                  </a:lnTo>
                  <a:lnTo>
                    <a:pt x="2373435" y="3210195"/>
                  </a:lnTo>
                  <a:lnTo>
                    <a:pt x="2421956" y="3207744"/>
                  </a:lnTo>
                  <a:lnTo>
                    <a:pt x="2469077" y="3200551"/>
                  </a:lnTo>
                  <a:lnTo>
                    <a:pt x="2514560" y="3188854"/>
                  </a:lnTo>
                  <a:lnTo>
                    <a:pt x="2558166" y="3172891"/>
                  </a:lnTo>
                  <a:lnTo>
                    <a:pt x="2599656" y="3152902"/>
                  </a:lnTo>
                  <a:lnTo>
                    <a:pt x="2638790" y="3129125"/>
                  </a:lnTo>
                  <a:lnTo>
                    <a:pt x="2675331" y="3101798"/>
                  </a:lnTo>
                  <a:lnTo>
                    <a:pt x="2709040" y="3071160"/>
                  </a:lnTo>
                  <a:lnTo>
                    <a:pt x="2739677" y="3037450"/>
                  </a:lnTo>
                  <a:lnTo>
                    <a:pt x="2767004" y="3000906"/>
                  </a:lnTo>
                  <a:lnTo>
                    <a:pt x="2790783" y="2961767"/>
                  </a:lnTo>
                  <a:lnTo>
                    <a:pt x="2810773" y="2920272"/>
                  </a:lnTo>
                  <a:lnTo>
                    <a:pt x="2826737" y="2876659"/>
                  </a:lnTo>
                  <a:lnTo>
                    <a:pt x="2838435" y="2831166"/>
                  </a:lnTo>
                  <a:lnTo>
                    <a:pt x="2845629" y="2784033"/>
                  </a:lnTo>
                  <a:lnTo>
                    <a:pt x="2848080" y="2735497"/>
                  </a:lnTo>
                  <a:lnTo>
                    <a:pt x="2848080" y="474687"/>
                  </a:lnTo>
                  <a:lnTo>
                    <a:pt x="2845629" y="426153"/>
                  </a:lnTo>
                  <a:lnTo>
                    <a:pt x="2838435" y="379021"/>
                  </a:lnTo>
                  <a:lnTo>
                    <a:pt x="2826737" y="333530"/>
                  </a:lnTo>
                  <a:lnTo>
                    <a:pt x="2810773" y="289918"/>
                  </a:lnTo>
                  <a:lnTo>
                    <a:pt x="2790783" y="248424"/>
                  </a:lnTo>
                  <a:lnTo>
                    <a:pt x="2767004" y="209286"/>
                  </a:lnTo>
                  <a:lnTo>
                    <a:pt x="2739677" y="172743"/>
                  </a:lnTo>
                  <a:lnTo>
                    <a:pt x="2709040" y="139033"/>
                  </a:lnTo>
                  <a:lnTo>
                    <a:pt x="2675331" y="108396"/>
                  </a:lnTo>
                  <a:lnTo>
                    <a:pt x="2638790" y="81069"/>
                  </a:lnTo>
                  <a:lnTo>
                    <a:pt x="2599656" y="57292"/>
                  </a:lnTo>
                  <a:lnTo>
                    <a:pt x="2558166" y="37303"/>
                  </a:lnTo>
                  <a:lnTo>
                    <a:pt x="2514560" y="21341"/>
                  </a:lnTo>
                  <a:lnTo>
                    <a:pt x="2469077" y="9644"/>
                  </a:lnTo>
                  <a:lnTo>
                    <a:pt x="2421956" y="2450"/>
                  </a:lnTo>
                  <a:lnTo>
                    <a:pt x="237343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0313" y="6840263"/>
              <a:ext cx="2161540" cy="2840355"/>
            </a:xfrm>
            <a:custGeom>
              <a:avLst/>
              <a:gdLst/>
              <a:ahLst/>
              <a:cxnLst/>
              <a:rect l="l" t="t" r="r" b="b"/>
              <a:pathLst>
                <a:path w="2161540" h="2840354">
                  <a:moveTo>
                    <a:pt x="1801201" y="0"/>
                  </a:moveTo>
                  <a:lnTo>
                    <a:pt x="360303" y="0"/>
                  </a:lnTo>
                  <a:lnTo>
                    <a:pt x="311399" y="3288"/>
                  </a:lnTo>
                  <a:lnTo>
                    <a:pt x="264498" y="12868"/>
                  </a:lnTo>
                  <a:lnTo>
                    <a:pt x="220030" y="28310"/>
                  </a:lnTo>
                  <a:lnTo>
                    <a:pt x="178423" y="49185"/>
                  </a:lnTo>
                  <a:lnTo>
                    <a:pt x="140106" y="75063"/>
                  </a:lnTo>
                  <a:lnTo>
                    <a:pt x="105507" y="105516"/>
                  </a:lnTo>
                  <a:lnTo>
                    <a:pt x="75054" y="140113"/>
                  </a:lnTo>
                  <a:lnTo>
                    <a:pt x="49178" y="178426"/>
                  </a:lnTo>
                  <a:lnTo>
                    <a:pt x="28305" y="220026"/>
                  </a:lnTo>
                  <a:lnTo>
                    <a:pt x="12866" y="264483"/>
                  </a:lnTo>
                  <a:lnTo>
                    <a:pt x="3287" y="311367"/>
                  </a:lnTo>
                  <a:lnTo>
                    <a:pt x="0" y="360250"/>
                  </a:lnTo>
                  <a:lnTo>
                    <a:pt x="0" y="2479914"/>
                  </a:lnTo>
                  <a:lnTo>
                    <a:pt x="3287" y="2528799"/>
                  </a:lnTo>
                  <a:lnTo>
                    <a:pt x="12866" y="2575685"/>
                  </a:lnTo>
                  <a:lnTo>
                    <a:pt x="28305" y="2620142"/>
                  </a:lnTo>
                  <a:lnTo>
                    <a:pt x="49178" y="2661742"/>
                  </a:lnTo>
                  <a:lnTo>
                    <a:pt x="75054" y="2700055"/>
                  </a:lnTo>
                  <a:lnTo>
                    <a:pt x="105507" y="2734652"/>
                  </a:lnTo>
                  <a:lnTo>
                    <a:pt x="140106" y="2765104"/>
                  </a:lnTo>
                  <a:lnTo>
                    <a:pt x="178423" y="2790981"/>
                  </a:lnTo>
                  <a:lnTo>
                    <a:pt x="220030" y="2811855"/>
                  </a:lnTo>
                  <a:lnTo>
                    <a:pt x="264498" y="2827296"/>
                  </a:lnTo>
                  <a:lnTo>
                    <a:pt x="311399" y="2836876"/>
                  </a:lnTo>
                  <a:lnTo>
                    <a:pt x="360303" y="2840164"/>
                  </a:lnTo>
                  <a:lnTo>
                    <a:pt x="1801201" y="2840164"/>
                  </a:lnTo>
                  <a:lnTo>
                    <a:pt x="1850083" y="2836876"/>
                  </a:lnTo>
                  <a:lnTo>
                    <a:pt x="1896969" y="2827296"/>
                  </a:lnTo>
                  <a:lnTo>
                    <a:pt x="1941429" y="2811855"/>
                  </a:lnTo>
                  <a:lnTo>
                    <a:pt x="1983034" y="2790981"/>
                  </a:lnTo>
                  <a:lnTo>
                    <a:pt x="2021353" y="2765104"/>
                  </a:lnTo>
                  <a:lnTo>
                    <a:pt x="2055958" y="2734652"/>
                  </a:lnTo>
                  <a:lnTo>
                    <a:pt x="2086418" y="2700055"/>
                  </a:lnTo>
                  <a:lnTo>
                    <a:pt x="2112303" y="2661742"/>
                  </a:lnTo>
                  <a:lnTo>
                    <a:pt x="2133184" y="2620142"/>
                  </a:lnTo>
                  <a:lnTo>
                    <a:pt x="2148631" y="2575685"/>
                  </a:lnTo>
                  <a:lnTo>
                    <a:pt x="2158214" y="2528799"/>
                  </a:lnTo>
                  <a:lnTo>
                    <a:pt x="2161504" y="2479914"/>
                  </a:lnTo>
                  <a:lnTo>
                    <a:pt x="2161504" y="360250"/>
                  </a:lnTo>
                  <a:lnTo>
                    <a:pt x="2158214" y="311367"/>
                  </a:lnTo>
                  <a:lnTo>
                    <a:pt x="2148631" y="264483"/>
                  </a:lnTo>
                  <a:lnTo>
                    <a:pt x="2133184" y="220026"/>
                  </a:lnTo>
                  <a:lnTo>
                    <a:pt x="2112303" y="178426"/>
                  </a:lnTo>
                  <a:lnTo>
                    <a:pt x="2086418" y="140113"/>
                  </a:lnTo>
                  <a:lnTo>
                    <a:pt x="2055958" y="105516"/>
                  </a:lnTo>
                  <a:lnTo>
                    <a:pt x="2021353" y="75063"/>
                  </a:lnTo>
                  <a:lnTo>
                    <a:pt x="1983034" y="49185"/>
                  </a:lnTo>
                  <a:lnTo>
                    <a:pt x="1941429" y="28310"/>
                  </a:lnTo>
                  <a:lnTo>
                    <a:pt x="1896969" y="12868"/>
                  </a:lnTo>
                  <a:lnTo>
                    <a:pt x="1850083" y="3288"/>
                  </a:lnTo>
                  <a:lnTo>
                    <a:pt x="18012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0365" y="6840263"/>
              <a:ext cx="2161540" cy="2840355"/>
            </a:xfrm>
            <a:custGeom>
              <a:avLst/>
              <a:gdLst/>
              <a:ahLst/>
              <a:cxnLst/>
              <a:rect l="l" t="t" r="r" b="b"/>
              <a:pathLst>
                <a:path w="2161540" h="2840354">
                  <a:moveTo>
                    <a:pt x="1801203" y="0"/>
                  </a:moveTo>
                  <a:lnTo>
                    <a:pt x="1850087" y="3288"/>
                  </a:lnTo>
                  <a:lnTo>
                    <a:pt x="1896972" y="12868"/>
                  </a:lnTo>
                  <a:lnTo>
                    <a:pt x="1941429" y="28310"/>
                  </a:lnTo>
                  <a:lnTo>
                    <a:pt x="1983028" y="49184"/>
                  </a:lnTo>
                  <a:lnTo>
                    <a:pt x="2021341" y="75062"/>
                  </a:lnTo>
                  <a:lnTo>
                    <a:pt x="2055938" y="105514"/>
                  </a:lnTo>
                  <a:lnTo>
                    <a:pt x="2086390" y="140111"/>
                  </a:lnTo>
                  <a:lnTo>
                    <a:pt x="2112268" y="178424"/>
                  </a:lnTo>
                  <a:lnTo>
                    <a:pt x="2133143" y="220024"/>
                  </a:lnTo>
                  <a:lnTo>
                    <a:pt x="2148584" y="264480"/>
                  </a:lnTo>
                  <a:lnTo>
                    <a:pt x="2158164" y="311365"/>
                  </a:lnTo>
                  <a:lnTo>
                    <a:pt x="2161453" y="360249"/>
                  </a:lnTo>
                  <a:lnTo>
                    <a:pt x="2161453" y="2479916"/>
                  </a:lnTo>
                  <a:lnTo>
                    <a:pt x="2158164" y="2528798"/>
                  </a:lnTo>
                  <a:lnTo>
                    <a:pt x="2148584" y="2575682"/>
                  </a:lnTo>
                  <a:lnTo>
                    <a:pt x="2133143" y="2620138"/>
                  </a:lnTo>
                  <a:lnTo>
                    <a:pt x="2112268" y="2661737"/>
                  </a:lnTo>
                  <a:lnTo>
                    <a:pt x="2086390" y="2700050"/>
                  </a:lnTo>
                  <a:lnTo>
                    <a:pt x="2055938" y="2734647"/>
                  </a:lnTo>
                  <a:lnTo>
                    <a:pt x="2021341" y="2765100"/>
                  </a:lnTo>
                  <a:lnTo>
                    <a:pt x="1983028" y="2790978"/>
                  </a:lnTo>
                  <a:lnTo>
                    <a:pt x="1941429" y="2811853"/>
                  </a:lnTo>
                  <a:lnTo>
                    <a:pt x="1896972" y="2827294"/>
                  </a:lnTo>
                  <a:lnTo>
                    <a:pt x="1850087" y="2836874"/>
                  </a:lnTo>
                  <a:lnTo>
                    <a:pt x="1801203" y="2840163"/>
                  </a:lnTo>
                  <a:lnTo>
                    <a:pt x="360247" y="2840163"/>
                  </a:lnTo>
                  <a:lnTo>
                    <a:pt x="311365" y="2836874"/>
                  </a:lnTo>
                  <a:lnTo>
                    <a:pt x="264481" y="2827294"/>
                  </a:lnTo>
                  <a:lnTo>
                    <a:pt x="220024" y="2811853"/>
                  </a:lnTo>
                  <a:lnTo>
                    <a:pt x="178425" y="2790978"/>
                  </a:lnTo>
                  <a:lnTo>
                    <a:pt x="140112" y="2765100"/>
                  </a:lnTo>
                  <a:lnTo>
                    <a:pt x="105515" y="2734647"/>
                  </a:lnTo>
                  <a:lnTo>
                    <a:pt x="75063" y="2700050"/>
                  </a:lnTo>
                  <a:lnTo>
                    <a:pt x="49185" y="2661737"/>
                  </a:lnTo>
                  <a:lnTo>
                    <a:pt x="28310" y="2620138"/>
                  </a:lnTo>
                  <a:lnTo>
                    <a:pt x="12868" y="2575682"/>
                  </a:lnTo>
                  <a:lnTo>
                    <a:pt x="3288" y="2528798"/>
                  </a:lnTo>
                  <a:lnTo>
                    <a:pt x="0" y="2479916"/>
                  </a:lnTo>
                  <a:lnTo>
                    <a:pt x="0" y="360249"/>
                  </a:lnTo>
                  <a:lnTo>
                    <a:pt x="3288" y="311365"/>
                  </a:lnTo>
                  <a:lnTo>
                    <a:pt x="12868" y="264480"/>
                  </a:lnTo>
                  <a:lnTo>
                    <a:pt x="28310" y="220024"/>
                  </a:lnTo>
                  <a:lnTo>
                    <a:pt x="49185" y="178424"/>
                  </a:lnTo>
                  <a:lnTo>
                    <a:pt x="75063" y="140111"/>
                  </a:lnTo>
                  <a:lnTo>
                    <a:pt x="105515" y="105514"/>
                  </a:lnTo>
                  <a:lnTo>
                    <a:pt x="140112" y="75062"/>
                  </a:lnTo>
                  <a:lnTo>
                    <a:pt x="178425" y="49184"/>
                  </a:lnTo>
                  <a:lnTo>
                    <a:pt x="220024" y="28310"/>
                  </a:lnTo>
                  <a:lnTo>
                    <a:pt x="264481" y="12868"/>
                  </a:lnTo>
                  <a:lnTo>
                    <a:pt x="311365" y="3288"/>
                  </a:lnTo>
                  <a:lnTo>
                    <a:pt x="360247" y="0"/>
                  </a:lnTo>
                  <a:lnTo>
                    <a:pt x="1801203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823514" y="7051000"/>
              <a:ext cx="2154555" cy="2714625"/>
            </a:xfrm>
            <a:custGeom>
              <a:avLst/>
              <a:gdLst/>
              <a:ahLst/>
              <a:cxnLst/>
              <a:rect l="l" t="t" r="r" b="b"/>
              <a:pathLst>
                <a:path w="2154555" h="2714625">
                  <a:moveTo>
                    <a:pt x="1795128" y="0"/>
                  </a:moveTo>
                  <a:lnTo>
                    <a:pt x="359046" y="0"/>
                  </a:lnTo>
                  <a:lnTo>
                    <a:pt x="310321" y="3277"/>
                  </a:lnTo>
                  <a:lnTo>
                    <a:pt x="263589" y="12825"/>
                  </a:lnTo>
                  <a:lnTo>
                    <a:pt x="219279" y="28215"/>
                  </a:lnTo>
                  <a:lnTo>
                    <a:pt x="177818" y="49020"/>
                  </a:lnTo>
                  <a:lnTo>
                    <a:pt x="139634" y="74811"/>
                  </a:lnTo>
                  <a:lnTo>
                    <a:pt x="105153" y="105161"/>
                  </a:lnTo>
                  <a:lnTo>
                    <a:pt x="74805" y="139643"/>
                  </a:lnTo>
                  <a:lnTo>
                    <a:pt x="49015" y="177828"/>
                  </a:lnTo>
                  <a:lnTo>
                    <a:pt x="28212" y="219288"/>
                  </a:lnTo>
                  <a:lnTo>
                    <a:pt x="12823" y="263597"/>
                  </a:lnTo>
                  <a:lnTo>
                    <a:pt x="3277" y="310325"/>
                  </a:lnTo>
                  <a:lnTo>
                    <a:pt x="0" y="359046"/>
                  </a:lnTo>
                  <a:lnTo>
                    <a:pt x="0" y="2355142"/>
                  </a:lnTo>
                  <a:lnTo>
                    <a:pt x="3277" y="2403863"/>
                  </a:lnTo>
                  <a:lnTo>
                    <a:pt x="12823" y="2450592"/>
                  </a:lnTo>
                  <a:lnTo>
                    <a:pt x="28212" y="2494900"/>
                  </a:lnTo>
                  <a:lnTo>
                    <a:pt x="49015" y="2536361"/>
                  </a:lnTo>
                  <a:lnTo>
                    <a:pt x="74805" y="2574546"/>
                  </a:lnTo>
                  <a:lnTo>
                    <a:pt x="105153" y="2609027"/>
                  </a:lnTo>
                  <a:lnTo>
                    <a:pt x="139634" y="2639378"/>
                  </a:lnTo>
                  <a:lnTo>
                    <a:pt x="177818" y="2665169"/>
                  </a:lnTo>
                  <a:lnTo>
                    <a:pt x="219279" y="2685974"/>
                  </a:lnTo>
                  <a:lnTo>
                    <a:pt x="263589" y="2701364"/>
                  </a:lnTo>
                  <a:lnTo>
                    <a:pt x="310321" y="2710911"/>
                  </a:lnTo>
                  <a:lnTo>
                    <a:pt x="359046" y="2714189"/>
                  </a:lnTo>
                  <a:lnTo>
                    <a:pt x="1795128" y="2714189"/>
                  </a:lnTo>
                  <a:lnTo>
                    <a:pt x="1843853" y="2710911"/>
                  </a:lnTo>
                  <a:lnTo>
                    <a:pt x="1890585" y="2701364"/>
                  </a:lnTo>
                  <a:lnTo>
                    <a:pt x="1934895" y="2685974"/>
                  </a:lnTo>
                  <a:lnTo>
                    <a:pt x="1976356" y="2665169"/>
                  </a:lnTo>
                  <a:lnTo>
                    <a:pt x="2014540" y="2639378"/>
                  </a:lnTo>
                  <a:lnTo>
                    <a:pt x="2049021" y="2609027"/>
                  </a:lnTo>
                  <a:lnTo>
                    <a:pt x="2079370" y="2574546"/>
                  </a:lnTo>
                  <a:lnTo>
                    <a:pt x="2105159" y="2536361"/>
                  </a:lnTo>
                  <a:lnTo>
                    <a:pt x="2125962" y="2494900"/>
                  </a:lnTo>
                  <a:lnTo>
                    <a:pt x="2141351" y="2450592"/>
                  </a:lnTo>
                  <a:lnTo>
                    <a:pt x="2150898" y="2403863"/>
                  </a:lnTo>
                  <a:lnTo>
                    <a:pt x="2154175" y="2355142"/>
                  </a:lnTo>
                  <a:lnTo>
                    <a:pt x="2154175" y="359046"/>
                  </a:lnTo>
                  <a:lnTo>
                    <a:pt x="2150898" y="310325"/>
                  </a:lnTo>
                  <a:lnTo>
                    <a:pt x="2141351" y="263597"/>
                  </a:lnTo>
                  <a:lnTo>
                    <a:pt x="2125962" y="219288"/>
                  </a:lnTo>
                  <a:lnTo>
                    <a:pt x="2105159" y="177828"/>
                  </a:lnTo>
                  <a:lnTo>
                    <a:pt x="2079370" y="139643"/>
                  </a:lnTo>
                  <a:lnTo>
                    <a:pt x="2049021" y="105161"/>
                  </a:lnTo>
                  <a:lnTo>
                    <a:pt x="2014540" y="74811"/>
                  </a:lnTo>
                  <a:lnTo>
                    <a:pt x="1976356" y="49020"/>
                  </a:lnTo>
                  <a:lnTo>
                    <a:pt x="1934895" y="28215"/>
                  </a:lnTo>
                  <a:lnTo>
                    <a:pt x="1890585" y="12825"/>
                  </a:lnTo>
                  <a:lnTo>
                    <a:pt x="1843853" y="3277"/>
                  </a:lnTo>
                  <a:lnTo>
                    <a:pt x="1795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23492" y="7050999"/>
              <a:ext cx="2154555" cy="2714625"/>
            </a:xfrm>
            <a:custGeom>
              <a:avLst/>
              <a:gdLst/>
              <a:ahLst/>
              <a:cxnLst/>
              <a:rect l="l" t="t" r="r" b="b"/>
              <a:pathLst>
                <a:path w="2154555" h="2714625">
                  <a:moveTo>
                    <a:pt x="1795157" y="0"/>
                  </a:moveTo>
                  <a:lnTo>
                    <a:pt x="1843877" y="3277"/>
                  </a:lnTo>
                  <a:lnTo>
                    <a:pt x="1890604" y="12825"/>
                  </a:lnTo>
                  <a:lnTo>
                    <a:pt x="1934911" y="28215"/>
                  </a:lnTo>
                  <a:lnTo>
                    <a:pt x="1976371" y="49019"/>
                  </a:lnTo>
                  <a:lnTo>
                    <a:pt x="2014555" y="74810"/>
                  </a:lnTo>
                  <a:lnTo>
                    <a:pt x="2049036" y="105160"/>
                  </a:lnTo>
                  <a:lnTo>
                    <a:pt x="2079386" y="139641"/>
                  </a:lnTo>
                  <a:lnTo>
                    <a:pt x="2105177" y="177825"/>
                  </a:lnTo>
                  <a:lnTo>
                    <a:pt x="2125981" y="219285"/>
                  </a:lnTo>
                  <a:lnTo>
                    <a:pt x="2141371" y="263592"/>
                  </a:lnTo>
                  <a:lnTo>
                    <a:pt x="2150919" y="310320"/>
                  </a:lnTo>
                  <a:lnTo>
                    <a:pt x="2154196" y="359039"/>
                  </a:lnTo>
                  <a:lnTo>
                    <a:pt x="2154196" y="2355139"/>
                  </a:lnTo>
                  <a:lnTo>
                    <a:pt x="2150919" y="2403859"/>
                  </a:lnTo>
                  <a:lnTo>
                    <a:pt x="2141371" y="2450587"/>
                  </a:lnTo>
                  <a:lnTo>
                    <a:pt x="2125981" y="2494896"/>
                  </a:lnTo>
                  <a:lnTo>
                    <a:pt x="2105177" y="2536356"/>
                  </a:lnTo>
                  <a:lnTo>
                    <a:pt x="2079386" y="2574540"/>
                  </a:lnTo>
                  <a:lnTo>
                    <a:pt x="2049036" y="2609022"/>
                  </a:lnTo>
                  <a:lnTo>
                    <a:pt x="2014555" y="2639372"/>
                  </a:lnTo>
                  <a:lnTo>
                    <a:pt x="1976371" y="2665163"/>
                  </a:lnTo>
                  <a:lnTo>
                    <a:pt x="1934911" y="2685968"/>
                  </a:lnTo>
                  <a:lnTo>
                    <a:pt x="1890604" y="2701358"/>
                  </a:lnTo>
                  <a:lnTo>
                    <a:pt x="1843877" y="2710905"/>
                  </a:lnTo>
                  <a:lnTo>
                    <a:pt x="1795157" y="2714183"/>
                  </a:lnTo>
                  <a:lnTo>
                    <a:pt x="359035" y="2714183"/>
                  </a:lnTo>
                  <a:lnTo>
                    <a:pt x="310317" y="2710905"/>
                  </a:lnTo>
                  <a:lnTo>
                    <a:pt x="263590" y="2701358"/>
                  </a:lnTo>
                  <a:lnTo>
                    <a:pt x="219283" y="2685968"/>
                  </a:lnTo>
                  <a:lnTo>
                    <a:pt x="177824" y="2665163"/>
                  </a:lnTo>
                  <a:lnTo>
                    <a:pt x="139640" y="2639372"/>
                  </a:lnTo>
                  <a:lnTo>
                    <a:pt x="105160" y="2609022"/>
                  </a:lnTo>
                  <a:lnTo>
                    <a:pt x="74810" y="2574540"/>
                  </a:lnTo>
                  <a:lnTo>
                    <a:pt x="49019" y="2536356"/>
                  </a:lnTo>
                  <a:lnTo>
                    <a:pt x="28215" y="2494896"/>
                  </a:lnTo>
                  <a:lnTo>
                    <a:pt x="12825" y="2450587"/>
                  </a:lnTo>
                  <a:lnTo>
                    <a:pt x="3277" y="2403859"/>
                  </a:lnTo>
                  <a:lnTo>
                    <a:pt x="0" y="2355139"/>
                  </a:lnTo>
                  <a:lnTo>
                    <a:pt x="0" y="359039"/>
                  </a:lnTo>
                  <a:lnTo>
                    <a:pt x="3277" y="310320"/>
                  </a:lnTo>
                  <a:lnTo>
                    <a:pt x="12825" y="263592"/>
                  </a:lnTo>
                  <a:lnTo>
                    <a:pt x="28215" y="219285"/>
                  </a:lnTo>
                  <a:lnTo>
                    <a:pt x="49019" y="177825"/>
                  </a:lnTo>
                  <a:lnTo>
                    <a:pt x="74810" y="139641"/>
                  </a:lnTo>
                  <a:lnTo>
                    <a:pt x="105160" y="105160"/>
                  </a:lnTo>
                  <a:lnTo>
                    <a:pt x="139640" y="74810"/>
                  </a:lnTo>
                  <a:lnTo>
                    <a:pt x="177824" y="49019"/>
                  </a:lnTo>
                  <a:lnTo>
                    <a:pt x="219283" y="28215"/>
                  </a:lnTo>
                  <a:lnTo>
                    <a:pt x="263590" y="12825"/>
                  </a:lnTo>
                  <a:lnTo>
                    <a:pt x="310317" y="3277"/>
                  </a:lnTo>
                  <a:lnTo>
                    <a:pt x="359035" y="0"/>
                  </a:lnTo>
                  <a:lnTo>
                    <a:pt x="1795157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963928" y="8909362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svcA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80472" y="7503803"/>
            <a:ext cx="1813560" cy="594995"/>
          </a:xfrm>
          <a:custGeom>
            <a:avLst/>
            <a:gdLst/>
            <a:ahLst/>
            <a:cxnLst/>
            <a:rect l="l" t="t" r="r" b="b"/>
            <a:pathLst>
              <a:path w="1813559" h="594995">
                <a:moveTo>
                  <a:pt x="1813243" y="0"/>
                </a:moveTo>
                <a:lnTo>
                  <a:pt x="0" y="0"/>
                </a:lnTo>
                <a:lnTo>
                  <a:pt x="0" y="594945"/>
                </a:lnTo>
                <a:lnTo>
                  <a:pt x="1813243" y="594945"/>
                </a:lnTo>
                <a:lnTo>
                  <a:pt x="1813243" y="0"/>
                </a:lnTo>
                <a:close/>
              </a:path>
            </a:pathLst>
          </a:custGeom>
          <a:solidFill>
            <a:srgbClr val="D8E8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80472" y="7503803"/>
            <a:ext cx="1813560" cy="59499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834687" y="6770023"/>
            <a:ext cx="6317615" cy="3044190"/>
            <a:chOff x="12834687" y="6770023"/>
            <a:chExt cx="6317615" cy="3044190"/>
          </a:xfrm>
        </p:grpSpPr>
        <p:sp>
          <p:nvSpPr>
            <p:cNvPr id="15" name="object 15"/>
            <p:cNvSpPr/>
            <p:nvPr/>
          </p:nvSpPr>
          <p:spPr>
            <a:xfrm>
              <a:off x="12887042" y="8119689"/>
              <a:ext cx="0" cy="768985"/>
            </a:xfrm>
            <a:custGeom>
              <a:avLst/>
              <a:gdLst/>
              <a:ahLst/>
              <a:cxnLst/>
              <a:rect l="l" t="t" r="r" b="b"/>
              <a:pathLst>
                <a:path h="768984">
                  <a:moveTo>
                    <a:pt x="0" y="0"/>
                  </a:moveTo>
                  <a:lnTo>
                    <a:pt x="0" y="768954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34684" y="8098757"/>
              <a:ext cx="104775" cy="810895"/>
            </a:xfrm>
            <a:custGeom>
              <a:avLst/>
              <a:gdLst/>
              <a:ahLst/>
              <a:cxnLst/>
              <a:rect l="l" t="t" r="r" b="b"/>
              <a:pathLst>
                <a:path w="104775" h="810895">
                  <a:moveTo>
                    <a:pt x="104711" y="706132"/>
                  </a:moveTo>
                  <a:lnTo>
                    <a:pt x="52349" y="748017"/>
                  </a:lnTo>
                  <a:lnTo>
                    <a:pt x="0" y="706132"/>
                  </a:lnTo>
                  <a:lnTo>
                    <a:pt x="52349" y="810844"/>
                  </a:lnTo>
                  <a:lnTo>
                    <a:pt x="104711" y="706132"/>
                  </a:lnTo>
                  <a:close/>
                </a:path>
                <a:path w="104775" h="810895">
                  <a:moveTo>
                    <a:pt x="104711" y="104698"/>
                  </a:moveTo>
                  <a:lnTo>
                    <a:pt x="52349" y="0"/>
                  </a:lnTo>
                  <a:lnTo>
                    <a:pt x="0" y="104698"/>
                  </a:lnTo>
                  <a:lnTo>
                    <a:pt x="52349" y="62826"/>
                  </a:lnTo>
                  <a:lnTo>
                    <a:pt x="104711" y="104698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553213" y="6770023"/>
              <a:ext cx="2599055" cy="3044190"/>
            </a:xfrm>
            <a:custGeom>
              <a:avLst/>
              <a:gdLst/>
              <a:ahLst/>
              <a:cxnLst/>
              <a:rect l="l" t="t" r="r" b="b"/>
              <a:pathLst>
                <a:path w="2599055" h="3044190">
                  <a:moveTo>
                    <a:pt x="2165693" y="0"/>
                  </a:moveTo>
                  <a:lnTo>
                    <a:pt x="433180" y="0"/>
                  </a:lnTo>
                  <a:lnTo>
                    <a:pt x="385977" y="2541"/>
                  </a:lnTo>
                  <a:lnTo>
                    <a:pt x="340246" y="9990"/>
                  </a:lnTo>
                  <a:lnTo>
                    <a:pt x="296254" y="22081"/>
                  </a:lnTo>
                  <a:lnTo>
                    <a:pt x="254262" y="38551"/>
                  </a:lnTo>
                  <a:lnTo>
                    <a:pt x="214536" y="59135"/>
                  </a:lnTo>
                  <a:lnTo>
                    <a:pt x="177340" y="83569"/>
                  </a:lnTo>
                  <a:lnTo>
                    <a:pt x="142938" y="111589"/>
                  </a:lnTo>
                  <a:lnTo>
                    <a:pt x="111594" y="142930"/>
                  </a:lnTo>
                  <a:lnTo>
                    <a:pt x="83572" y="177329"/>
                  </a:lnTo>
                  <a:lnTo>
                    <a:pt x="59137" y="214521"/>
                  </a:lnTo>
                  <a:lnTo>
                    <a:pt x="38552" y="254241"/>
                  </a:lnTo>
                  <a:lnTo>
                    <a:pt x="22081" y="296227"/>
                  </a:lnTo>
                  <a:lnTo>
                    <a:pt x="9990" y="340212"/>
                  </a:lnTo>
                  <a:lnTo>
                    <a:pt x="2541" y="385934"/>
                  </a:lnTo>
                  <a:lnTo>
                    <a:pt x="0" y="433128"/>
                  </a:lnTo>
                  <a:lnTo>
                    <a:pt x="0" y="2610841"/>
                  </a:lnTo>
                  <a:lnTo>
                    <a:pt x="2541" y="2658035"/>
                  </a:lnTo>
                  <a:lnTo>
                    <a:pt x="9990" y="2703757"/>
                  </a:lnTo>
                  <a:lnTo>
                    <a:pt x="22081" y="2747742"/>
                  </a:lnTo>
                  <a:lnTo>
                    <a:pt x="38552" y="2789728"/>
                  </a:lnTo>
                  <a:lnTo>
                    <a:pt x="59137" y="2829448"/>
                  </a:lnTo>
                  <a:lnTo>
                    <a:pt x="83572" y="2866640"/>
                  </a:lnTo>
                  <a:lnTo>
                    <a:pt x="111594" y="2901039"/>
                  </a:lnTo>
                  <a:lnTo>
                    <a:pt x="142938" y="2932380"/>
                  </a:lnTo>
                  <a:lnTo>
                    <a:pt x="177340" y="2960400"/>
                  </a:lnTo>
                  <a:lnTo>
                    <a:pt x="214536" y="2984834"/>
                  </a:lnTo>
                  <a:lnTo>
                    <a:pt x="254262" y="3005418"/>
                  </a:lnTo>
                  <a:lnTo>
                    <a:pt x="296254" y="3021888"/>
                  </a:lnTo>
                  <a:lnTo>
                    <a:pt x="340246" y="3033980"/>
                  </a:lnTo>
                  <a:lnTo>
                    <a:pt x="385977" y="3041428"/>
                  </a:lnTo>
                  <a:lnTo>
                    <a:pt x="433180" y="3043970"/>
                  </a:lnTo>
                  <a:lnTo>
                    <a:pt x="2165693" y="3043970"/>
                  </a:lnTo>
                  <a:lnTo>
                    <a:pt x="2212877" y="3041428"/>
                  </a:lnTo>
                  <a:lnTo>
                    <a:pt x="2258590" y="3033980"/>
                  </a:lnTo>
                  <a:lnTo>
                    <a:pt x="2302568" y="3021888"/>
                  </a:lnTo>
                  <a:lnTo>
                    <a:pt x="2344547" y="3005418"/>
                  </a:lnTo>
                  <a:lnTo>
                    <a:pt x="2384263" y="2984834"/>
                  </a:lnTo>
                  <a:lnTo>
                    <a:pt x="2421450" y="2960400"/>
                  </a:lnTo>
                  <a:lnTo>
                    <a:pt x="2455846" y="2932380"/>
                  </a:lnTo>
                  <a:lnTo>
                    <a:pt x="2487185" y="2901039"/>
                  </a:lnTo>
                  <a:lnTo>
                    <a:pt x="2515202" y="2866640"/>
                  </a:lnTo>
                  <a:lnTo>
                    <a:pt x="2539635" y="2829448"/>
                  </a:lnTo>
                  <a:lnTo>
                    <a:pt x="2560218" y="2789728"/>
                  </a:lnTo>
                  <a:lnTo>
                    <a:pt x="2576688" y="2747742"/>
                  </a:lnTo>
                  <a:lnTo>
                    <a:pt x="2588779" y="2703757"/>
                  </a:lnTo>
                  <a:lnTo>
                    <a:pt x="2596227" y="2658035"/>
                  </a:lnTo>
                  <a:lnTo>
                    <a:pt x="2598769" y="2610841"/>
                  </a:lnTo>
                  <a:lnTo>
                    <a:pt x="2598769" y="433128"/>
                  </a:lnTo>
                  <a:lnTo>
                    <a:pt x="2596227" y="385934"/>
                  </a:lnTo>
                  <a:lnTo>
                    <a:pt x="2588779" y="340212"/>
                  </a:lnTo>
                  <a:lnTo>
                    <a:pt x="2576688" y="296227"/>
                  </a:lnTo>
                  <a:lnTo>
                    <a:pt x="2560218" y="254241"/>
                  </a:lnTo>
                  <a:lnTo>
                    <a:pt x="2539635" y="214521"/>
                  </a:lnTo>
                  <a:lnTo>
                    <a:pt x="2515202" y="177329"/>
                  </a:lnTo>
                  <a:lnTo>
                    <a:pt x="2487185" y="142930"/>
                  </a:lnTo>
                  <a:lnTo>
                    <a:pt x="2455846" y="111589"/>
                  </a:lnTo>
                  <a:lnTo>
                    <a:pt x="2421450" y="83569"/>
                  </a:lnTo>
                  <a:lnTo>
                    <a:pt x="2384263" y="59135"/>
                  </a:lnTo>
                  <a:lnTo>
                    <a:pt x="2344547" y="38551"/>
                  </a:lnTo>
                  <a:lnTo>
                    <a:pt x="2302568" y="22081"/>
                  </a:lnTo>
                  <a:lnTo>
                    <a:pt x="2258590" y="9990"/>
                  </a:lnTo>
                  <a:lnTo>
                    <a:pt x="2212877" y="2541"/>
                  </a:lnTo>
                  <a:lnTo>
                    <a:pt x="216569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40432" y="7074412"/>
              <a:ext cx="2202815" cy="2592705"/>
            </a:xfrm>
            <a:custGeom>
              <a:avLst/>
              <a:gdLst/>
              <a:ahLst/>
              <a:cxnLst/>
              <a:rect l="l" t="t" r="r" b="b"/>
              <a:pathLst>
                <a:path w="2202815" h="2592704">
                  <a:moveTo>
                    <a:pt x="1835336" y="0"/>
                  </a:moveTo>
                  <a:lnTo>
                    <a:pt x="367109" y="0"/>
                  </a:lnTo>
                  <a:lnTo>
                    <a:pt x="321066" y="2860"/>
                  </a:lnTo>
                  <a:lnTo>
                    <a:pt x="276728" y="11211"/>
                  </a:lnTo>
                  <a:lnTo>
                    <a:pt x="234439" y="24708"/>
                  </a:lnTo>
                  <a:lnTo>
                    <a:pt x="194543" y="43009"/>
                  </a:lnTo>
                  <a:lnTo>
                    <a:pt x="157386" y="65768"/>
                  </a:lnTo>
                  <a:lnTo>
                    <a:pt x="123310" y="92642"/>
                  </a:lnTo>
                  <a:lnTo>
                    <a:pt x="92661" y="123287"/>
                  </a:lnTo>
                  <a:lnTo>
                    <a:pt x="65782" y="157357"/>
                  </a:lnTo>
                  <a:lnTo>
                    <a:pt x="43018" y="194511"/>
                  </a:lnTo>
                  <a:lnTo>
                    <a:pt x="24714" y="234402"/>
                  </a:lnTo>
                  <a:lnTo>
                    <a:pt x="11213" y="276688"/>
                  </a:lnTo>
                  <a:lnTo>
                    <a:pt x="2860" y="321025"/>
                  </a:lnTo>
                  <a:lnTo>
                    <a:pt x="0" y="367067"/>
                  </a:lnTo>
                  <a:lnTo>
                    <a:pt x="0" y="2225105"/>
                  </a:lnTo>
                  <a:lnTo>
                    <a:pt x="2860" y="2271147"/>
                  </a:lnTo>
                  <a:lnTo>
                    <a:pt x="11213" y="2315482"/>
                  </a:lnTo>
                  <a:lnTo>
                    <a:pt x="24714" y="2357768"/>
                  </a:lnTo>
                  <a:lnTo>
                    <a:pt x="43018" y="2397658"/>
                  </a:lnTo>
                  <a:lnTo>
                    <a:pt x="65782" y="2434810"/>
                  </a:lnTo>
                  <a:lnTo>
                    <a:pt x="92661" y="2468880"/>
                  </a:lnTo>
                  <a:lnTo>
                    <a:pt x="123310" y="2499523"/>
                  </a:lnTo>
                  <a:lnTo>
                    <a:pt x="157386" y="2526396"/>
                  </a:lnTo>
                  <a:lnTo>
                    <a:pt x="194543" y="2549154"/>
                  </a:lnTo>
                  <a:lnTo>
                    <a:pt x="234439" y="2567454"/>
                  </a:lnTo>
                  <a:lnTo>
                    <a:pt x="276728" y="2580951"/>
                  </a:lnTo>
                  <a:lnTo>
                    <a:pt x="321066" y="2589301"/>
                  </a:lnTo>
                  <a:lnTo>
                    <a:pt x="367109" y="2592161"/>
                  </a:lnTo>
                  <a:lnTo>
                    <a:pt x="1835336" y="2592161"/>
                  </a:lnTo>
                  <a:lnTo>
                    <a:pt x="1881378" y="2589301"/>
                  </a:lnTo>
                  <a:lnTo>
                    <a:pt x="1925711" y="2580951"/>
                  </a:lnTo>
                  <a:lnTo>
                    <a:pt x="1967992" y="2567454"/>
                  </a:lnTo>
                  <a:lnTo>
                    <a:pt x="2007878" y="2549154"/>
                  </a:lnTo>
                  <a:lnTo>
                    <a:pt x="2045025" y="2526396"/>
                  </a:lnTo>
                  <a:lnTo>
                    <a:pt x="2079089" y="2499523"/>
                  </a:lnTo>
                  <a:lnTo>
                    <a:pt x="2109726" y="2468880"/>
                  </a:lnTo>
                  <a:lnTo>
                    <a:pt x="2136593" y="2434810"/>
                  </a:lnTo>
                  <a:lnTo>
                    <a:pt x="2159345" y="2397658"/>
                  </a:lnTo>
                  <a:lnTo>
                    <a:pt x="2177640" y="2357768"/>
                  </a:lnTo>
                  <a:lnTo>
                    <a:pt x="2191134" y="2315482"/>
                  </a:lnTo>
                  <a:lnTo>
                    <a:pt x="2199482" y="2271147"/>
                  </a:lnTo>
                  <a:lnTo>
                    <a:pt x="2202341" y="2225105"/>
                  </a:lnTo>
                  <a:lnTo>
                    <a:pt x="2202341" y="367067"/>
                  </a:lnTo>
                  <a:lnTo>
                    <a:pt x="2199482" y="321025"/>
                  </a:lnTo>
                  <a:lnTo>
                    <a:pt x="2191134" y="276688"/>
                  </a:lnTo>
                  <a:lnTo>
                    <a:pt x="2177640" y="234402"/>
                  </a:lnTo>
                  <a:lnTo>
                    <a:pt x="2159345" y="194511"/>
                  </a:lnTo>
                  <a:lnTo>
                    <a:pt x="2136593" y="157357"/>
                  </a:lnTo>
                  <a:lnTo>
                    <a:pt x="2109726" y="123287"/>
                  </a:lnTo>
                  <a:lnTo>
                    <a:pt x="2079089" y="92642"/>
                  </a:lnTo>
                  <a:lnTo>
                    <a:pt x="2045025" y="65768"/>
                  </a:lnTo>
                  <a:lnTo>
                    <a:pt x="2007878" y="43009"/>
                  </a:lnTo>
                  <a:lnTo>
                    <a:pt x="1967992" y="24708"/>
                  </a:lnTo>
                  <a:lnTo>
                    <a:pt x="1925711" y="11211"/>
                  </a:lnTo>
                  <a:lnTo>
                    <a:pt x="1881378" y="2860"/>
                  </a:lnTo>
                  <a:lnTo>
                    <a:pt x="1835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740427" y="7074412"/>
              <a:ext cx="2202815" cy="2592705"/>
            </a:xfrm>
            <a:custGeom>
              <a:avLst/>
              <a:gdLst/>
              <a:ahLst/>
              <a:cxnLst/>
              <a:rect l="l" t="t" r="r" b="b"/>
              <a:pathLst>
                <a:path w="2202815" h="2592704">
                  <a:moveTo>
                    <a:pt x="1835281" y="0"/>
                  </a:moveTo>
                  <a:lnTo>
                    <a:pt x="1881325" y="2859"/>
                  </a:lnTo>
                  <a:lnTo>
                    <a:pt x="1925662" y="11210"/>
                  </a:lnTo>
                  <a:lnTo>
                    <a:pt x="1967948" y="24707"/>
                  </a:lnTo>
                  <a:lnTo>
                    <a:pt x="2007840" y="43007"/>
                  </a:lnTo>
                  <a:lnTo>
                    <a:pt x="2044993" y="65765"/>
                  </a:lnTo>
                  <a:lnTo>
                    <a:pt x="2079063" y="92638"/>
                  </a:lnTo>
                  <a:lnTo>
                    <a:pt x="2109707" y="123282"/>
                  </a:lnTo>
                  <a:lnTo>
                    <a:pt x="2136580" y="157353"/>
                  </a:lnTo>
                  <a:lnTo>
                    <a:pt x="2159339" y="194506"/>
                  </a:lnTo>
                  <a:lnTo>
                    <a:pt x="2177638" y="234397"/>
                  </a:lnTo>
                  <a:lnTo>
                    <a:pt x="2191136" y="276684"/>
                  </a:lnTo>
                  <a:lnTo>
                    <a:pt x="2199486" y="321021"/>
                  </a:lnTo>
                  <a:lnTo>
                    <a:pt x="2202346" y="367065"/>
                  </a:lnTo>
                  <a:lnTo>
                    <a:pt x="2202346" y="2225094"/>
                  </a:lnTo>
                  <a:lnTo>
                    <a:pt x="2199486" y="2271138"/>
                  </a:lnTo>
                  <a:lnTo>
                    <a:pt x="2191136" y="2315475"/>
                  </a:lnTo>
                  <a:lnTo>
                    <a:pt x="2177638" y="2357761"/>
                  </a:lnTo>
                  <a:lnTo>
                    <a:pt x="2159339" y="2397653"/>
                  </a:lnTo>
                  <a:lnTo>
                    <a:pt x="2136580" y="2434806"/>
                  </a:lnTo>
                  <a:lnTo>
                    <a:pt x="2109707" y="2468876"/>
                  </a:lnTo>
                  <a:lnTo>
                    <a:pt x="2079063" y="2499520"/>
                  </a:lnTo>
                  <a:lnTo>
                    <a:pt x="2044993" y="2526393"/>
                  </a:lnTo>
                  <a:lnTo>
                    <a:pt x="2007840" y="2549152"/>
                  </a:lnTo>
                  <a:lnTo>
                    <a:pt x="1967948" y="2567452"/>
                  </a:lnTo>
                  <a:lnTo>
                    <a:pt x="1925662" y="2580949"/>
                  </a:lnTo>
                  <a:lnTo>
                    <a:pt x="1881325" y="2589300"/>
                  </a:lnTo>
                  <a:lnTo>
                    <a:pt x="1835281" y="2592160"/>
                  </a:lnTo>
                  <a:lnTo>
                    <a:pt x="367066" y="2592160"/>
                  </a:lnTo>
                  <a:lnTo>
                    <a:pt x="321022" y="2589300"/>
                  </a:lnTo>
                  <a:lnTo>
                    <a:pt x="276685" y="2580949"/>
                  </a:lnTo>
                  <a:lnTo>
                    <a:pt x="234399" y="2567452"/>
                  </a:lnTo>
                  <a:lnTo>
                    <a:pt x="194507" y="2549152"/>
                  </a:lnTo>
                  <a:lnTo>
                    <a:pt x="157354" y="2526393"/>
                  </a:lnTo>
                  <a:lnTo>
                    <a:pt x="123283" y="2499520"/>
                  </a:lnTo>
                  <a:lnTo>
                    <a:pt x="92639" y="2468876"/>
                  </a:lnTo>
                  <a:lnTo>
                    <a:pt x="65766" y="2434806"/>
                  </a:lnTo>
                  <a:lnTo>
                    <a:pt x="43007" y="2397653"/>
                  </a:lnTo>
                  <a:lnTo>
                    <a:pt x="24708" y="2357761"/>
                  </a:lnTo>
                  <a:lnTo>
                    <a:pt x="11210" y="2315475"/>
                  </a:lnTo>
                  <a:lnTo>
                    <a:pt x="2860" y="2271138"/>
                  </a:lnTo>
                  <a:lnTo>
                    <a:pt x="0" y="2225094"/>
                  </a:lnTo>
                  <a:lnTo>
                    <a:pt x="0" y="367065"/>
                  </a:lnTo>
                  <a:lnTo>
                    <a:pt x="2860" y="321021"/>
                  </a:lnTo>
                  <a:lnTo>
                    <a:pt x="11210" y="276684"/>
                  </a:lnTo>
                  <a:lnTo>
                    <a:pt x="24708" y="234397"/>
                  </a:lnTo>
                  <a:lnTo>
                    <a:pt x="43007" y="194506"/>
                  </a:lnTo>
                  <a:lnTo>
                    <a:pt x="65766" y="157353"/>
                  </a:lnTo>
                  <a:lnTo>
                    <a:pt x="92639" y="123282"/>
                  </a:lnTo>
                  <a:lnTo>
                    <a:pt x="123283" y="92638"/>
                  </a:lnTo>
                  <a:lnTo>
                    <a:pt x="157354" y="65765"/>
                  </a:lnTo>
                  <a:lnTo>
                    <a:pt x="194507" y="43007"/>
                  </a:lnTo>
                  <a:lnTo>
                    <a:pt x="234399" y="24707"/>
                  </a:lnTo>
                  <a:lnTo>
                    <a:pt x="276685" y="11210"/>
                  </a:lnTo>
                  <a:lnTo>
                    <a:pt x="321022" y="2859"/>
                  </a:lnTo>
                  <a:lnTo>
                    <a:pt x="367066" y="0"/>
                  </a:lnTo>
                  <a:lnTo>
                    <a:pt x="1835281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27861" y="7261736"/>
              <a:ext cx="2084070" cy="2433320"/>
            </a:xfrm>
            <a:custGeom>
              <a:avLst/>
              <a:gdLst/>
              <a:ahLst/>
              <a:cxnLst/>
              <a:rect l="l" t="t" r="r" b="b"/>
              <a:pathLst>
                <a:path w="2084069" h="2433320">
                  <a:moveTo>
                    <a:pt x="1736386" y="0"/>
                  </a:moveTo>
                  <a:lnTo>
                    <a:pt x="347319" y="0"/>
                  </a:lnTo>
                  <a:lnTo>
                    <a:pt x="300188" y="3170"/>
                  </a:lnTo>
                  <a:lnTo>
                    <a:pt x="254985" y="12405"/>
                  </a:lnTo>
                  <a:lnTo>
                    <a:pt x="212123" y="27290"/>
                  </a:lnTo>
                  <a:lnTo>
                    <a:pt x="172017" y="47413"/>
                  </a:lnTo>
                  <a:lnTo>
                    <a:pt x="135079" y="72359"/>
                  </a:lnTo>
                  <a:lnTo>
                    <a:pt x="101724" y="101715"/>
                  </a:lnTo>
                  <a:lnTo>
                    <a:pt x="72366" y="135066"/>
                  </a:lnTo>
                  <a:lnTo>
                    <a:pt x="47417" y="172000"/>
                  </a:lnTo>
                  <a:lnTo>
                    <a:pt x="27293" y="212101"/>
                  </a:lnTo>
                  <a:lnTo>
                    <a:pt x="12406" y="254957"/>
                  </a:lnTo>
                  <a:lnTo>
                    <a:pt x="3170" y="300154"/>
                  </a:lnTo>
                  <a:lnTo>
                    <a:pt x="0" y="347277"/>
                  </a:lnTo>
                  <a:lnTo>
                    <a:pt x="0" y="2085926"/>
                  </a:lnTo>
                  <a:lnTo>
                    <a:pt x="3170" y="2133049"/>
                  </a:lnTo>
                  <a:lnTo>
                    <a:pt x="12406" y="2178245"/>
                  </a:lnTo>
                  <a:lnTo>
                    <a:pt x="27293" y="2221101"/>
                  </a:lnTo>
                  <a:lnTo>
                    <a:pt x="47417" y="2261203"/>
                  </a:lnTo>
                  <a:lnTo>
                    <a:pt x="72366" y="2298136"/>
                  </a:lnTo>
                  <a:lnTo>
                    <a:pt x="101724" y="2331487"/>
                  </a:lnTo>
                  <a:lnTo>
                    <a:pt x="135079" y="2360843"/>
                  </a:lnTo>
                  <a:lnTo>
                    <a:pt x="172017" y="2385789"/>
                  </a:lnTo>
                  <a:lnTo>
                    <a:pt x="212123" y="2405912"/>
                  </a:lnTo>
                  <a:lnTo>
                    <a:pt x="254985" y="2420798"/>
                  </a:lnTo>
                  <a:lnTo>
                    <a:pt x="300188" y="2430033"/>
                  </a:lnTo>
                  <a:lnTo>
                    <a:pt x="347319" y="2433203"/>
                  </a:lnTo>
                  <a:lnTo>
                    <a:pt x="1736386" y="2433203"/>
                  </a:lnTo>
                  <a:lnTo>
                    <a:pt x="1783493" y="2430033"/>
                  </a:lnTo>
                  <a:lnTo>
                    <a:pt x="1828676" y="2420798"/>
                  </a:lnTo>
                  <a:lnTo>
                    <a:pt x="1871521" y="2405912"/>
                  </a:lnTo>
                  <a:lnTo>
                    <a:pt x="1911615" y="2385789"/>
                  </a:lnTo>
                  <a:lnTo>
                    <a:pt x="1948542" y="2360843"/>
                  </a:lnTo>
                  <a:lnTo>
                    <a:pt x="1981889" y="2331487"/>
                  </a:lnTo>
                  <a:lnTo>
                    <a:pt x="2011242" y="2298136"/>
                  </a:lnTo>
                  <a:lnTo>
                    <a:pt x="2036187" y="2261203"/>
                  </a:lnTo>
                  <a:lnTo>
                    <a:pt x="2056310" y="2221101"/>
                  </a:lnTo>
                  <a:lnTo>
                    <a:pt x="2071195" y="2178245"/>
                  </a:lnTo>
                  <a:lnTo>
                    <a:pt x="2080431" y="2133049"/>
                  </a:lnTo>
                  <a:lnTo>
                    <a:pt x="2083601" y="2085926"/>
                  </a:lnTo>
                  <a:lnTo>
                    <a:pt x="2083601" y="347277"/>
                  </a:lnTo>
                  <a:lnTo>
                    <a:pt x="2080431" y="300154"/>
                  </a:lnTo>
                  <a:lnTo>
                    <a:pt x="2071195" y="254957"/>
                  </a:lnTo>
                  <a:lnTo>
                    <a:pt x="2056310" y="212101"/>
                  </a:lnTo>
                  <a:lnTo>
                    <a:pt x="2036187" y="172000"/>
                  </a:lnTo>
                  <a:lnTo>
                    <a:pt x="2011242" y="135066"/>
                  </a:lnTo>
                  <a:lnTo>
                    <a:pt x="1981889" y="101715"/>
                  </a:lnTo>
                  <a:lnTo>
                    <a:pt x="1948542" y="72359"/>
                  </a:lnTo>
                  <a:lnTo>
                    <a:pt x="1911615" y="47413"/>
                  </a:lnTo>
                  <a:lnTo>
                    <a:pt x="1871521" y="27290"/>
                  </a:lnTo>
                  <a:lnTo>
                    <a:pt x="1828676" y="12405"/>
                  </a:lnTo>
                  <a:lnTo>
                    <a:pt x="1783493" y="3170"/>
                  </a:lnTo>
                  <a:lnTo>
                    <a:pt x="1736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27841" y="7261736"/>
              <a:ext cx="2084070" cy="2433320"/>
            </a:xfrm>
            <a:custGeom>
              <a:avLst/>
              <a:gdLst/>
              <a:ahLst/>
              <a:cxnLst/>
              <a:rect l="l" t="t" r="r" b="b"/>
              <a:pathLst>
                <a:path w="2084069" h="2433320">
                  <a:moveTo>
                    <a:pt x="1736344" y="0"/>
                  </a:moveTo>
                  <a:lnTo>
                    <a:pt x="1783467" y="3170"/>
                  </a:lnTo>
                  <a:lnTo>
                    <a:pt x="1828664" y="12405"/>
                  </a:lnTo>
                  <a:lnTo>
                    <a:pt x="1871520" y="27290"/>
                  </a:lnTo>
                  <a:lnTo>
                    <a:pt x="1911621" y="47413"/>
                  </a:lnTo>
                  <a:lnTo>
                    <a:pt x="1948555" y="72359"/>
                  </a:lnTo>
                  <a:lnTo>
                    <a:pt x="1981906" y="101715"/>
                  </a:lnTo>
                  <a:lnTo>
                    <a:pt x="2011262" y="135066"/>
                  </a:lnTo>
                  <a:lnTo>
                    <a:pt x="2036208" y="171999"/>
                  </a:lnTo>
                  <a:lnTo>
                    <a:pt x="2056330" y="212101"/>
                  </a:lnTo>
                  <a:lnTo>
                    <a:pt x="2071216" y="254957"/>
                  </a:lnTo>
                  <a:lnTo>
                    <a:pt x="2080451" y="300153"/>
                  </a:lnTo>
                  <a:lnTo>
                    <a:pt x="2083621" y="347277"/>
                  </a:lnTo>
                  <a:lnTo>
                    <a:pt x="2083621" y="2085922"/>
                  </a:lnTo>
                  <a:lnTo>
                    <a:pt x="2080451" y="2133046"/>
                  </a:lnTo>
                  <a:lnTo>
                    <a:pt x="2071216" y="2178243"/>
                  </a:lnTo>
                  <a:lnTo>
                    <a:pt x="2056330" y="2221099"/>
                  </a:lnTo>
                  <a:lnTo>
                    <a:pt x="2036208" y="2261201"/>
                  </a:lnTo>
                  <a:lnTo>
                    <a:pt x="2011262" y="2298135"/>
                  </a:lnTo>
                  <a:lnTo>
                    <a:pt x="1981906" y="2331486"/>
                  </a:lnTo>
                  <a:lnTo>
                    <a:pt x="1948555" y="2360841"/>
                  </a:lnTo>
                  <a:lnTo>
                    <a:pt x="1911621" y="2385787"/>
                  </a:lnTo>
                  <a:lnTo>
                    <a:pt x="1871520" y="2405910"/>
                  </a:lnTo>
                  <a:lnTo>
                    <a:pt x="1828664" y="2420796"/>
                  </a:lnTo>
                  <a:lnTo>
                    <a:pt x="1783467" y="2430031"/>
                  </a:lnTo>
                  <a:lnTo>
                    <a:pt x="1736344" y="2433201"/>
                  </a:lnTo>
                  <a:lnTo>
                    <a:pt x="347278" y="2433201"/>
                  </a:lnTo>
                  <a:lnTo>
                    <a:pt x="300154" y="2430031"/>
                  </a:lnTo>
                  <a:lnTo>
                    <a:pt x="254957" y="2420796"/>
                  </a:lnTo>
                  <a:lnTo>
                    <a:pt x="212101" y="2405910"/>
                  </a:lnTo>
                  <a:lnTo>
                    <a:pt x="171999" y="2385787"/>
                  </a:lnTo>
                  <a:lnTo>
                    <a:pt x="135066" y="2360841"/>
                  </a:lnTo>
                  <a:lnTo>
                    <a:pt x="101714" y="2331486"/>
                  </a:lnTo>
                  <a:lnTo>
                    <a:pt x="72359" y="2298135"/>
                  </a:lnTo>
                  <a:lnTo>
                    <a:pt x="47413" y="2261201"/>
                  </a:lnTo>
                  <a:lnTo>
                    <a:pt x="27290" y="2221099"/>
                  </a:lnTo>
                  <a:lnTo>
                    <a:pt x="12405" y="2178243"/>
                  </a:lnTo>
                  <a:lnTo>
                    <a:pt x="3170" y="2133046"/>
                  </a:lnTo>
                  <a:lnTo>
                    <a:pt x="0" y="2085922"/>
                  </a:lnTo>
                  <a:lnTo>
                    <a:pt x="0" y="347277"/>
                  </a:lnTo>
                  <a:lnTo>
                    <a:pt x="3170" y="300153"/>
                  </a:lnTo>
                  <a:lnTo>
                    <a:pt x="12405" y="254957"/>
                  </a:lnTo>
                  <a:lnTo>
                    <a:pt x="27290" y="212101"/>
                  </a:lnTo>
                  <a:lnTo>
                    <a:pt x="47413" y="171999"/>
                  </a:lnTo>
                  <a:lnTo>
                    <a:pt x="72359" y="135066"/>
                  </a:lnTo>
                  <a:lnTo>
                    <a:pt x="101714" y="101715"/>
                  </a:lnTo>
                  <a:lnTo>
                    <a:pt x="135066" y="72359"/>
                  </a:lnTo>
                  <a:lnTo>
                    <a:pt x="171999" y="47413"/>
                  </a:lnTo>
                  <a:lnTo>
                    <a:pt x="212101" y="27290"/>
                  </a:lnTo>
                  <a:lnTo>
                    <a:pt x="254957" y="12405"/>
                  </a:lnTo>
                  <a:lnTo>
                    <a:pt x="300154" y="3170"/>
                  </a:lnTo>
                  <a:lnTo>
                    <a:pt x="347278" y="0"/>
                  </a:lnTo>
                  <a:lnTo>
                    <a:pt x="1736344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953637" y="7008741"/>
            <a:ext cx="5473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80957" y="9922096"/>
            <a:ext cx="1003300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 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00945" y="8895299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svcB</a:t>
            </a:r>
            <a:endParaRPr sz="2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097175" y="7489709"/>
            <a:ext cx="181356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796141" y="2375048"/>
            <a:ext cx="6271260" cy="6468110"/>
            <a:chOff x="11796141" y="2375048"/>
            <a:chExt cx="6271260" cy="6468110"/>
          </a:xfrm>
        </p:grpSpPr>
        <p:sp>
          <p:nvSpPr>
            <p:cNvPr id="27" name="object 27"/>
            <p:cNvSpPr/>
            <p:nvPr/>
          </p:nvSpPr>
          <p:spPr>
            <a:xfrm>
              <a:off x="18004089" y="8105593"/>
              <a:ext cx="12065" cy="716915"/>
            </a:xfrm>
            <a:custGeom>
              <a:avLst/>
              <a:gdLst/>
              <a:ahLst/>
              <a:cxnLst/>
              <a:rect l="l" t="t" r="r" b="b"/>
              <a:pathLst>
                <a:path w="12065" h="716915">
                  <a:moveTo>
                    <a:pt x="0" y="0"/>
                  </a:moveTo>
                  <a:lnTo>
                    <a:pt x="11746" y="716606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953063" y="8084660"/>
              <a:ext cx="114300" cy="758825"/>
            </a:xfrm>
            <a:custGeom>
              <a:avLst/>
              <a:gdLst/>
              <a:ahLst/>
              <a:cxnLst/>
              <a:rect l="l" t="t" r="r" b="b"/>
              <a:pathLst>
                <a:path w="114300" h="758825">
                  <a:moveTo>
                    <a:pt x="104711" y="103822"/>
                  </a:moveTo>
                  <a:lnTo>
                    <a:pt x="50673" y="0"/>
                  </a:lnTo>
                  <a:lnTo>
                    <a:pt x="0" y="105549"/>
                  </a:lnTo>
                  <a:lnTo>
                    <a:pt x="51727" y="62814"/>
                  </a:lnTo>
                  <a:lnTo>
                    <a:pt x="104711" y="103822"/>
                  </a:lnTo>
                  <a:close/>
                </a:path>
                <a:path w="114300" h="758825">
                  <a:moveTo>
                    <a:pt x="113715" y="652932"/>
                  </a:moveTo>
                  <a:lnTo>
                    <a:pt x="62090" y="695667"/>
                  </a:lnTo>
                  <a:lnTo>
                    <a:pt x="9004" y="654646"/>
                  </a:lnTo>
                  <a:lnTo>
                    <a:pt x="63131" y="758482"/>
                  </a:lnTo>
                  <a:lnTo>
                    <a:pt x="113715" y="652932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793715" y="7787624"/>
              <a:ext cx="3282315" cy="13970"/>
            </a:xfrm>
            <a:custGeom>
              <a:avLst/>
              <a:gdLst/>
              <a:ahLst/>
              <a:cxnLst/>
              <a:rect l="l" t="t" r="r" b="b"/>
              <a:pathLst>
                <a:path w="3282315" h="13970">
                  <a:moveTo>
                    <a:pt x="0" y="13655"/>
                  </a:moveTo>
                  <a:lnTo>
                    <a:pt x="3281968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991629" y="7735617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0" y="0"/>
                  </a:moveTo>
                  <a:lnTo>
                    <a:pt x="42092" y="52176"/>
                  </a:lnTo>
                  <a:lnTo>
                    <a:pt x="418" y="104708"/>
                  </a:lnTo>
                  <a:lnTo>
                    <a:pt x="104918" y="51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67708" y="4616392"/>
              <a:ext cx="19685" cy="2887345"/>
            </a:xfrm>
            <a:custGeom>
              <a:avLst/>
              <a:gdLst/>
              <a:ahLst/>
              <a:cxnLst/>
              <a:rect l="l" t="t" r="r" b="b"/>
              <a:pathLst>
                <a:path w="19684" h="2887345">
                  <a:moveTo>
                    <a:pt x="0" y="0"/>
                  </a:moveTo>
                  <a:lnTo>
                    <a:pt x="19491" y="2887349"/>
                  </a:lnTo>
                </a:path>
              </a:pathLst>
            </a:custGeom>
            <a:ln w="7853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15944" y="4595451"/>
              <a:ext cx="104775" cy="105410"/>
            </a:xfrm>
            <a:custGeom>
              <a:avLst/>
              <a:gdLst/>
              <a:ahLst/>
              <a:cxnLst/>
              <a:rect l="l" t="t" r="r" b="b"/>
              <a:pathLst>
                <a:path w="104775" h="105410">
                  <a:moveTo>
                    <a:pt x="51621" y="0"/>
                  </a:moveTo>
                  <a:lnTo>
                    <a:pt x="0" y="105064"/>
                  </a:lnTo>
                  <a:lnTo>
                    <a:pt x="52040" y="62825"/>
                  </a:lnTo>
                  <a:lnTo>
                    <a:pt x="104708" y="104352"/>
                  </a:lnTo>
                  <a:lnTo>
                    <a:pt x="51621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800268" y="2379173"/>
              <a:ext cx="621665" cy="1685925"/>
            </a:xfrm>
            <a:custGeom>
              <a:avLst/>
              <a:gdLst/>
              <a:ahLst/>
              <a:cxnLst/>
              <a:rect l="l" t="t" r="r" b="b"/>
              <a:pathLst>
                <a:path w="621665" h="1685925">
                  <a:moveTo>
                    <a:pt x="621237" y="0"/>
                  </a:moveTo>
                  <a:lnTo>
                    <a:pt x="0" y="0"/>
                  </a:lnTo>
                  <a:lnTo>
                    <a:pt x="0" y="1685896"/>
                  </a:lnTo>
                  <a:lnTo>
                    <a:pt x="621237" y="1685896"/>
                  </a:lnTo>
                  <a:lnTo>
                    <a:pt x="621237" y="0"/>
                  </a:lnTo>
                  <a:close/>
                </a:path>
              </a:pathLst>
            </a:custGeom>
            <a:solidFill>
              <a:srgbClr val="FFF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800268" y="2379176"/>
              <a:ext cx="621665" cy="1685925"/>
            </a:xfrm>
            <a:custGeom>
              <a:avLst/>
              <a:gdLst/>
              <a:ahLst/>
              <a:cxnLst/>
              <a:rect l="l" t="t" r="r" b="b"/>
              <a:pathLst>
                <a:path w="621665" h="1685925">
                  <a:moveTo>
                    <a:pt x="0" y="1685894"/>
                  </a:moveTo>
                  <a:lnTo>
                    <a:pt x="0" y="0"/>
                  </a:lnTo>
                  <a:lnTo>
                    <a:pt x="621327" y="0"/>
                  </a:lnTo>
                  <a:lnTo>
                    <a:pt x="621327" y="1685894"/>
                  </a:lnTo>
                  <a:lnTo>
                    <a:pt x="0" y="1685894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7368132" y="9896526"/>
            <a:ext cx="1003300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 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B</a:t>
            </a:r>
            <a:endParaRPr sz="2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075277" y="4724778"/>
            <a:ext cx="1967864" cy="153162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555"/>
              </a:spcBef>
            </a:pP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API: /svcB  Latency: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10ms  </a:t>
            </a: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Status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Code:</a:t>
            </a:r>
            <a:r>
              <a:rPr sz="1950" spc="-8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0F3659"/>
                </a:solidFill>
                <a:latin typeface="Arial"/>
                <a:cs typeface="Arial"/>
              </a:rPr>
              <a:t>503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1675"/>
              </a:lnSpc>
            </a:pP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Src:</a:t>
            </a:r>
            <a:r>
              <a:rPr sz="1950" spc="-7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10.0.0.1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1895"/>
              </a:lnSpc>
            </a:pP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Dst:</a:t>
            </a:r>
            <a:r>
              <a:rPr sz="1950" spc="-8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10.0.0.2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2120"/>
              </a:lnSpc>
            </a:pPr>
            <a:r>
              <a:rPr sz="1950" spc="10" dirty="0">
                <a:solidFill>
                  <a:srgbClr val="0F3659"/>
                </a:solidFill>
                <a:latin typeface="Arial"/>
                <a:cs typeface="Arial"/>
              </a:rPr>
              <a:t>…...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302794" y="1445033"/>
            <a:ext cx="1788160" cy="603250"/>
            <a:chOff x="10302794" y="1445033"/>
            <a:chExt cx="1788160" cy="603250"/>
          </a:xfrm>
        </p:grpSpPr>
        <p:sp>
          <p:nvSpPr>
            <p:cNvPr id="38" name="object 38"/>
            <p:cNvSpPr/>
            <p:nvPr/>
          </p:nvSpPr>
          <p:spPr>
            <a:xfrm>
              <a:off x="10306921" y="1449160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4" h="594994">
                  <a:moveTo>
                    <a:pt x="1779516" y="0"/>
                  </a:moveTo>
                  <a:lnTo>
                    <a:pt x="0" y="0"/>
                  </a:lnTo>
                  <a:lnTo>
                    <a:pt x="0" y="594945"/>
                  </a:lnTo>
                  <a:lnTo>
                    <a:pt x="1779516" y="594945"/>
                  </a:lnTo>
                  <a:lnTo>
                    <a:pt x="1779516" y="0"/>
                  </a:lnTo>
                  <a:close/>
                </a:path>
              </a:pathLst>
            </a:custGeom>
            <a:solidFill>
              <a:srgbClr val="C1B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306921" y="1449160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4" h="594994">
                  <a:moveTo>
                    <a:pt x="0" y="0"/>
                  </a:moveTo>
                  <a:lnTo>
                    <a:pt x="1779554" y="0"/>
                  </a:lnTo>
                  <a:lnTo>
                    <a:pt x="1779554" y="594944"/>
                  </a:lnTo>
                  <a:lnTo>
                    <a:pt x="0" y="594944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542634" y="1473907"/>
            <a:ext cx="1313180" cy="52197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86105" indent="-586740">
              <a:lnSpc>
                <a:spcPts val="1900"/>
              </a:lnSpc>
              <a:spcBef>
                <a:spcPts val="270"/>
              </a:spcBef>
            </a:pP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Pr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o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met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heu  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162739" y="1614102"/>
            <a:ext cx="1033144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1950" b="1" spc="5" dirty="0">
                <a:solidFill>
                  <a:srgbClr val="0F3659"/>
                </a:solidFill>
                <a:latin typeface="Arial"/>
                <a:cs typeface="Arial"/>
              </a:rPr>
              <a:t>Influ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xDB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5091424" y="1188529"/>
            <a:ext cx="2075814" cy="868044"/>
            <a:chOff x="15091424" y="1188529"/>
            <a:chExt cx="2075814" cy="868044"/>
          </a:xfrm>
        </p:grpSpPr>
        <p:sp>
          <p:nvSpPr>
            <p:cNvPr id="43" name="object 43"/>
            <p:cNvSpPr/>
            <p:nvPr/>
          </p:nvSpPr>
          <p:spPr>
            <a:xfrm>
              <a:off x="15383615" y="1457285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1779526" y="0"/>
                  </a:moveTo>
                  <a:lnTo>
                    <a:pt x="0" y="0"/>
                  </a:lnTo>
                  <a:lnTo>
                    <a:pt x="0" y="594945"/>
                  </a:lnTo>
                  <a:lnTo>
                    <a:pt x="1779526" y="594945"/>
                  </a:lnTo>
                  <a:lnTo>
                    <a:pt x="1779526" y="0"/>
                  </a:lnTo>
                  <a:close/>
                </a:path>
              </a:pathLst>
            </a:custGeom>
            <a:solidFill>
              <a:srgbClr val="C1B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383615" y="1457286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0" y="0"/>
                  </a:moveTo>
                  <a:lnTo>
                    <a:pt x="1779554" y="0"/>
                  </a:lnTo>
                  <a:lnTo>
                    <a:pt x="1779554" y="594944"/>
                  </a:lnTo>
                  <a:lnTo>
                    <a:pt x="0" y="594944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262886" y="1336577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1779631" y="0"/>
                  </a:moveTo>
                  <a:lnTo>
                    <a:pt x="0" y="0"/>
                  </a:lnTo>
                  <a:lnTo>
                    <a:pt x="0" y="594945"/>
                  </a:lnTo>
                  <a:lnTo>
                    <a:pt x="1779631" y="594945"/>
                  </a:lnTo>
                  <a:lnTo>
                    <a:pt x="1779631" y="0"/>
                  </a:lnTo>
                  <a:close/>
                </a:path>
              </a:pathLst>
            </a:custGeom>
            <a:solidFill>
              <a:srgbClr val="C1B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262885" y="1336576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0" y="0"/>
                  </a:moveTo>
                  <a:lnTo>
                    <a:pt x="1779555" y="0"/>
                  </a:lnTo>
                  <a:lnTo>
                    <a:pt x="1779555" y="594943"/>
                  </a:lnTo>
                  <a:lnTo>
                    <a:pt x="0" y="5949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095352" y="1192455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1779631" y="0"/>
                  </a:moveTo>
                  <a:lnTo>
                    <a:pt x="0" y="0"/>
                  </a:lnTo>
                  <a:lnTo>
                    <a:pt x="0" y="594945"/>
                  </a:lnTo>
                  <a:lnTo>
                    <a:pt x="1779631" y="594945"/>
                  </a:lnTo>
                  <a:lnTo>
                    <a:pt x="1779631" y="0"/>
                  </a:lnTo>
                  <a:close/>
                </a:path>
              </a:pathLst>
            </a:custGeom>
            <a:solidFill>
              <a:srgbClr val="C1B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095351" y="1192456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0" y="0"/>
                  </a:moveTo>
                  <a:lnTo>
                    <a:pt x="1779555" y="0"/>
                  </a:lnTo>
                  <a:lnTo>
                    <a:pt x="1779555" y="594943"/>
                  </a:lnTo>
                  <a:lnTo>
                    <a:pt x="0" y="5949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1848132" y="2609276"/>
            <a:ext cx="502920" cy="1268095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252729" marR="5080" indent="-240665">
              <a:lnSpc>
                <a:spcPts val="1730"/>
              </a:lnSpc>
              <a:spcBef>
                <a:spcPts val="355"/>
              </a:spcBef>
            </a:pP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Prome</a:t>
            </a: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heus  </a:t>
            </a:r>
            <a:r>
              <a:rPr sz="1800" spc="5" dirty="0">
                <a:solidFill>
                  <a:srgbClr val="0F3659"/>
                </a:solidFill>
                <a:latin typeface="Arial"/>
                <a:cs typeface="Arial"/>
              </a:rPr>
              <a:t>Adapter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2615592" y="2398403"/>
            <a:ext cx="593725" cy="1647825"/>
            <a:chOff x="12615592" y="2398403"/>
            <a:chExt cx="593725" cy="1647825"/>
          </a:xfrm>
        </p:grpSpPr>
        <p:sp>
          <p:nvSpPr>
            <p:cNvPr id="51" name="object 51"/>
            <p:cNvSpPr/>
            <p:nvPr/>
          </p:nvSpPr>
          <p:spPr>
            <a:xfrm>
              <a:off x="12619720" y="2402534"/>
              <a:ext cx="585470" cy="1639570"/>
            </a:xfrm>
            <a:custGeom>
              <a:avLst/>
              <a:gdLst/>
              <a:ahLst/>
              <a:cxnLst/>
              <a:rect l="l" t="t" r="r" b="b"/>
              <a:pathLst>
                <a:path w="585469" h="1639570">
                  <a:moveTo>
                    <a:pt x="585008" y="0"/>
                  </a:moveTo>
                  <a:lnTo>
                    <a:pt x="0" y="0"/>
                  </a:lnTo>
                  <a:lnTo>
                    <a:pt x="0" y="1639060"/>
                  </a:lnTo>
                  <a:lnTo>
                    <a:pt x="585008" y="1639060"/>
                  </a:lnTo>
                  <a:lnTo>
                    <a:pt x="585008" y="0"/>
                  </a:lnTo>
                  <a:close/>
                </a:path>
              </a:pathLst>
            </a:custGeom>
            <a:solidFill>
              <a:srgbClr val="FFF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619720" y="2402530"/>
              <a:ext cx="585470" cy="1639570"/>
            </a:xfrm>
            <a:custGeom>
              <a:avLst/>
              <a:gdLst/>
              <a:ahLst/>
              <a:cxnLst/>
              <a:rect l="l" t="t" r="r" b="b"/>
              <a:pathLst>
                <a:path w="585469" h="1639570">
                  <a:moveTo>
                    <a:pt x="0" y="1639063"/>
                  </a:moveTo>
                  <a:lnTo>
                    <a:pt x="0" y="0"/>
                  </a:lnTo>
                  <a:lnTo>
                    <a:pt x="585049" y="0"/>
                  </a:lnTo>
                  <a:lnTo>
                    <a:pt x="585049" y="1639063"/>
                  </a:lnTo>
                  <a:lnTo>
                    <a:pt x="0" y="1639063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2649574" y="2803387"/>
            <a:ext cx="502920" cy="896619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76200" marR="5080" indent="-64135">
              <a:lnSpc>
                <a:spcPts val="1730"/>
              </a:lnSpc>
              <a:spcBef>
                <a:spcPts val="355"/>
              </a:spcBef>
            </a:pP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f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luxDB  Adap</a:t>
            </a: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3391484" y="2434680"/>
            <a:ext cx="661035" cy="1611630"/>
            <a:chOff x="13391484" y="2434680"/>
            <a:chExt cx="661035" cy="1611630"/>
          </a:xfrm>
        </p:grpSpPr>
        <p:sp>
          <p:nvSpPr>
            <p:cNvPr id="55" name="object 55"/>
            <p:cNvSpPr/>
            <p:nvPr/>
          </p:nvSpPr>
          <p:spPr>
            <a:xfrm>
              <a:off x="13395612" y="2438815"/>
              <a:ext cx="652780" cy="1603375"/>
            </a:xfrm>
            <a:custGeom>
              <a:avLst/>
              <a:gdLst/>
              <a:ahLst/>
              <a:cxnLst/>
              <a:rect l="l" t="t" r="r" b="b"/>
              <a:pathLst>
                <a:path w="652780" h="1603375">
                  <a:moveTo>
                    <a:pt x="652336" y="0"/>
                  </a:moveTo>
                  <a:lnTo>
                    <a:pt x="0" y="0"/>
                  </a:lnTo>
                  <a:lnTo>
                    <a:pt x="0" y="1602778"/>
                  </a:lnTo>
                  <a:lnTo>
                    <a:pt x="652336" y="1602778"/>
                  </a:lnTo>
                  <a:lnTo>
                    <a:pt x="652336" y="0"/>
                  </a:lnTo>
                  <a:close/>
                </a:path>
              </a:pathLst>
            </a:custGeom>
            <a:solidFill>
              <a:srgbClr val="FFF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395612" y="2438807"/>
              <a:ext cx="652780" cy="1603375"/>
            </a:xfrm>
            <a:custGeom>
              <a:avLst/>
              <a:gdLst/>
              <a:ahLst/>
              <a:cxnLst/>
              <a:rect l="l" t="t" r="r" b="b"/>
              <a:pathLst>
                <a:path w="652780" h="1603375">
                  <a:moveTo>
                    <a:pt x="0" y="1602786"/>
                  </a:moveTo>
                  <a:lnTo>
                    <a:pt x="0" y="0"/>
                  </a:lnTo>
                  <a:lnTo>
                    <a:pt x="652327" y="0"/>
                  </a:lnTo>
                  <a:lnTo>
                    <a:pt x="652327" y="1602786"/>
                  </a:lnTo>
                  <a:lnTo>
                    <a:pt x="0" y="1602786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3459077" y="2821711"/>
            <a:ext cx="502920" cy="832485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12700" marR="5080" indent="6350">
              <a:lnSpc>
                <a:spcPts val="1730"/>
              </a:lnSpc>
              <a:spcBef>
                <a:spcPts val="355"/>
              </a:spcBef>
            </a:pP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Cus</a:t>
            </a: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om  Adap</a:t>
            </a: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1663257" y="3996580"/>
            <a:ext cx="2409190" cy="603250"/>
            <a:chOff x="11663257" y="3996580"/>
            <a:chExt cx="2409190" cy="603250"/>
          </a:xfrm>
        </p:grpSpPr>
        <p:sp>
          <p:nvSpPr>
            <p:cNvPr id="59" name="object 59"/>
            <p:cNvSpPr/>
            <p:nvPr/>
          </p:nvSpPr>
          <p:spPr>
            <a:xfrm>
              <a:off x="11667184" y="4000506"/>
              <a:ext cx="2400935" cy="594995"/>
            </a:xfrm>
            <a:custGeom>
              <a:avLst/>
              <a:gdLst/>
              <a:ahLst/>
              <a:cxnLst/>
              <a:rect l="l" t="t" r="r" b="b"/>
              <a:pathLst>
                <a:path w="2400934" h="594995">
                  <a:moveTo>
                    <a:pt x="2301710" y="0"/>
                  </a:moveTo>
                  <a:lnTo>
                    <a:pt x="99159" y="0"/>
                  </a:lnTo>
                  <a:lnTo>
                    <a:pt x="60562" y="7792"/>
                  </a:lnTo>
                  <a:lnTo>
                    <a:pt x="29043" y="29043"/>
                  </a:lnTo>
                  <a:lnTo>
                    <a:pt x="7792" y="60562"/>
                  </a:lnTo>
                  <a:lnTo>
                    <a:pt x="0" y="99159"/>
                  </a:lnTo>
                  <a:lnTo>
                    <a:pt x="0" y="495785"/>
                  </a:lnTo>
                  <a:lnTo>
                    <a:pt x="7792" y="534382"/>
                  </a:lnTo>
                  <a:lnTo>
                    <a:pt x="29043" y="565901"/>
                  </a:lnTo>
                  <a:lnTo>
                    <a:pt x="60562" y="587152"/>
                  </a:lnTo>
                  <a:lnTo>
                    <a:pt x="99159" y="594945"/>
                  </a:lnTo>
                  <a:lnTo>
                    <a:pt x="2301710" y="594945"/>
                  </a:lnTo>
                  <a:lnTo>
                    <a:pt x="2340306" y="587152"/>
                  </a:lnTo>
                  <a:lnTo>
                    <a:pt x="2371825" y="565901"/>
                  </a:lnTo>
                  <a:lnTo>
                    <a:pt x="2393076" y="534382"/>
                  </a:lnTo>
                  <a:lnTo>
                    <a:pt x="2400869" y="495785"/>
                  </a:lnTo>
                  <a:lnTo>
                    <a:pt x="2400869" y="99159"/>
                  </a:lnTo>
                  <a:lnTo>
                    <a:pt x="2393076" y="60562"/>
                  </a:lnTo>
                  <a:lnTo>
                    <a:pt x="2371825" y="29043"/>
                  </a:lnTo>
                  <a:lnTo>
                    <a:pt x="2340306" y="7792"/>
                  </a:lnTo>
                  <a:lnTo>
                    <a:pt x="2301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667184" y="4000506"/>
              <a:ext cx="2400935" cy="594995"/>
            </a:xfrm>
            <a:custGeom>
              <a:avLst/>
              <a:gdLst/>
              <a:ahLst/>
              <a:cxnLst/>
              <a:rect l="l" t="t" r="r" b="b"/>
              <a:pathLst>
                <a:path w="2400934" h="594995">
                  <a:moveTo>
                    <a:pt x="0" y="99159"/>
                  </a:moveTo>
                  <a:lnTo>
                    <a:pt x="7792" y="60561"/>
                  </a:lnTo>
                  <a:lnTo>
                    <a:pt x="29043" y="29043"/>
                  </a:lnTo>
                  <a:lnTo>
                    <a:pt x="60561" y="7792"/>
                  </a:lnTo>
                  <a:lnTo>
                    <a:pt x="99159" y="0"/>
                  </a:lnTo>
                  <a:lnTo>
                    <a:pt x="2301721" y="0"/>
                  </a:lnTo>
                  <a:lnTo>
                    <a:pt x="2340317" y="7792"/>
                  </a:lnTo>
                  <a:lnTo>
                    <a:pt x="2371837" y="29043"/>
                  </a:lnTo>
                  <a:lnTo>
                    <a:pt x="2393088" y="60561"/>
                  </a:lnTo>
                  <a:lnTo>
                    <a:pt x="2400881" y="99159"/>
                  </a:lnTo>
                  <a:lnTo>
                    <a:pt x="2400881" y="495784"/>
                  </a:lnTo>
                  <a:lnTo>
                    <a:pt x="2393088" y="534381"/>
                  </a:lnTo>
                  <a:lnTo>
                    <a:pt x="2371837" y="565900"/>
                  </a:lnTo>
                  <a:lnTo>
                    <a:pt x="2340317" y="587151"/>
                  </a:lnTo>
                  <a:lnTo>
                    <a:pt x="2301721" y="594943"/>
                  </a:lnTo>
                  <a:lnTo>
                    <a:pt x="99159" y="594943"/>
                  </a:lnTo>
                  <a:lnTo>
                    <a:pt x="60561" y="587151"/>
                  </a:lnTo>
                  <a:lnTo>
                    <a:pt x="29043" y="565900"/>
                  </a:lnTo>
                  <a:lnTo>
                    <a:pt x="7792" y="534381"/>
                  </a:lnTo>
                  <a:lnTo>
                    <a:pt x="0" y="495784"/>
                  </a:lnTo>
                  <a:lnTo>
                    <a:pt x="0" y="99159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2499058" y="4080055"/>
            <a:ext cx="7423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Mixer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0135260" y="1277498"/>
            <a:ext cx="1788160" cy="603250"/>
            <a:chOff x="10135260" y="1277498"/>
            <a:chExt cx="1788160" cy="603250"/>
          </a:xfrm>
        </p:grpSpPr>
        <p:sp>
          <p:nvSpPr>
            <p:cNvPr id="63" name="object 63"/>
            <p:cNvSpPr/>
            <p:nvPr/>
          </p:nvSpPr>
          <p:spPr>
            <a:xfrm>
              <a:off x="10139387" y="1281625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4" h="594994">
                  <a:moveTo>
                    <a:pt x="1779516" y="0"/>
                  </a:moveTo>
                  <a:lnTo>
                    <a:pt x="0" y="0"/>
                  </a:lnTo>
                  <a:lnTo>
                    <a:pt x="0" y="594945"/>
                  </a:lnTo>
                  <a:lnTo>
                    <a:pt x="1779516" y="594945"/>
                  </a:lnTo>
                  <a:lnTo>
                    <a:pt x="1779516" y="0"/>
                  </a:lnTo>
                  <a:close/>
                </a:path>
              </a:pathLst>
            </a:custGeom>
            <a:solidFill>
              <a:srgbClr val="C1B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139387" y="1281626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4" h="594994">
                  <a:moveTo>
                    <a:pt x="0" y="0"/>
                  </a:moveTo>
                  <a:lnTo>
                    <a:pt x="1779554" y="0"/>
                  </a:lnTo>
                  <a:lnTo>
                    <a:pt x="1779554" y="594944"/>
                  </a:lnTo>
                  <a:lnTo>
                    <a:pt x="0" y="594944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0375142" y="1306373"/>
            <a:ext cx="1313180" cy="52197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86105" indent="-586740">
              <a:lnSpc>
                <a:spcPts val="1900"/>
              </a:lnSpc>
              <a:spcBef>
                <a:spcPts val="270"/>
              </a:spcBef>
            </a:pP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Pr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o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met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heu  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9967927" y="1110165"/>
            <a:ext cx="1787525" cy="603250"/>
            <a:chOff x="9967927" y="1110165"/>
            <a:chExt cx="1787525" cy="603250"/>
          </a:xfrm>
        </p:grpSpPr>
        <p:sp>
          <p:nvSpPr>
            <p:cNvPr id="67" name="object 67"/>
            <p:cNvSpPr/>
            <p:nvPr/>
          </p:nvSpPr>
          <p:spPr>
            <a:xfrm>
              <a:off x="9971853" y="1114091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4" h="594994">
                  <a:moveTo>
                    <a:pt x="1779516" y="0"/>
                  </a:moveTo>
                  <a:lnTo>
                    <a:pt x="0" y="0"/>
                  </a:lnTo>
                  <a:lnTo>
                    <a:pt x="0" y="594945"/>
                  </a:lnTo>
                  <a:lnTo>
                    <a:pt x="1779516" y="594945"/>
                  </a:lnTo>
                  <a:lnTo>
                    <a:pt x="1779516" y="0"/>
                  </a:lnTo>
                  <a:close/>
                </a:path>
              </a:pathLst>
            </a:custGeom>
            <a:solidFill>
              <a:srgbClr val="C1B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971853" y="1114092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4" h="594994">
                  <a:moveTo>
                    <a:pt x="0" y="0"/>
                  </a:moveTo>
                  <a:lnTo>
                    <a:pt x="1779554" y="0"/>
                  </a:lnTo>
                  <a:lnTo>
                    <a:pt x="1779554" y="594944"/>
                  </a:lnTo>
                  <a:lnTo>
                    <a:pt x="0" y="594944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0194907" y="1102333"/>
            <a:ext cx="13385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Pr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o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met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h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eu</a:t>
            </a:r>
            <a:endParaRPr sz="19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306922" y="1449160"/>
            <a:ext cx="1444625" cy="260350"/>
          </a:xfrm>
          <a:prstGeom prst="rect">
            <a:avLst/>
          </a:prstGeom>
          <a:solidFill>
            <a:srgbClr val="C1B8DE"/>
          </a:solidFill>
          <a:ln w="785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322580" algn="ctr">
              <a:lnSpc>
                <a:spcPts val="1635"/>
              </a:lnSpc>
            </a:pP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995205" y="1446557"/>
            <a:ext cx="1033144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1950" b="1" spc="5" dirty="0">
                <a:solidFill>
                  <a:srgbClr val="0F3659"/>
                </a:solidFill>
                <a:latin typeface="Arial"/>
                <a:cs typeface="Arial"/>
              </a:rPr>
              <a:t>Influ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xDB</a:t>
            </a:r>
            <a:endParaRPr sz="1950">
              <a:latin typeface="Arial"/>
              <a:cs typeface="Arial"/>
            </a:endParaRPr>
          </a:p>
        </p:txBody>
      </p:sp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12448259" y="1129735"/>
          <a:ext cx="2115183" cy="933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53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53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07645">
                        <a:lnSpc>
                          <a:spcPts val="1220"/>
                        </a:lnSpc>
                      </a:pPr>
                      <a:r>
                        <a:rPr sz="1950" b="1" spc="10" dirty="0">
                          <a:solidFill>
                            <a:srgbClr val="0F3659"/>
                          </a:solidFill>
                          <a:latin typeface="Arial"/>
                          <a:cs typeface="Arial"/>
                        </a:rPr>
                        <a:t>InfluxDB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5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5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" name="object 73"/>
          <p:cNvSpPr txBox="1"/>
          <p:nvPr/>
        </p:nvSpPr>
        <p:spPr>
          <a:xfrm>
            <a:off x="15472168" y="1180698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solidFill>
                  <a:srgbClr val="0F3659"/>
                </a:solidFill>
                <a:latin typeface="Arial"/>
                <a:cs typeface="Arial"/>
              </a:rPr>
              <a:t>C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usto</a:t>
            </a:r>
            <a:r>
              <a:rPr sz="1950" b="1" spc="25" dirty="0">
                <a:solidFill>
                  <a:srgbClr val="0F3659"/>
                </a:solidFill>
                <a:latin typeface="Arial"/>
                <a:cs typeface="Arial"/>
              </a:rPr>
              <a:t>m</a:t>
            </a:r>
            <a:endParaRPr sz="19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383616" y="1457285"/>
            <a:ext cx="1491615" cy="330200"/>
          </a:xfrm>
          <a:prstGeom prst="rect">
            <a:avLst/>
          </a:prstGeom>
          <a:solidFill>
            <a:srgbClr val="C1B8DE"/>
          </a:solidFill>
          <a:ln w="785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2185"/>
              </a:lnSpc>
            </a:pP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backend</a:t>
            </a:r>
            <a:endParaRPr sz="1950">
              <a:latin typeface="Arial"/>
              <a:cs typeface="Arial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685306" y="239155"/>
            <a:ext cx="5994400" cy="1756410"/>
          </a:xfrm>
          <a:prstGeom prst="rect">
            <a:avLst/>
          </a:prstGeom>
          <a:solidFill>
            <a:srgbClr val="004473"/>
          </a:solidFill>
        </p:spPr>
        <p:txBody>
          <a:bodyPr vert="horz" wrap="square" lIns="0" tIns="50038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3940"/>
              </a:spcBef>
              <a:tabLst>
                <a:tab pos="2043430" algn="l"/>
              </a:tabLst>
            </a:pPr>
            <a:r>
              <a:rPr sz="4950" b="0" spc="-60" dirty="0">
                <a:latin typeface="Arial"/>
                <a:cs typeface="Arial"/>
              </a:rPr>
              <a:t>Metric	</a:t>
            </a:r>
            <a:r>
              <a:rPr sz="4950" b="0" spc="-120" dirty="0">
                <a:latin typeface="Arial"/>
                <a:cs typeface="Arial"/>
              </a:rPr>
              <a:t>Flow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0997" y="2722221"/>
            <a:ext cx="658050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4535" marR="5080" indent="-712470">
              <a:lnSpc>
                <a:spcPct val="100000"/>
              </a:lnSpc>
              <a:spcBef>
                <a:spcPts val="95"/>
              </a:spcBef>
              <a:buSzPct val="74242"/>
              <a:buChar char="•"/>
              <a:tabLst>
                <a:tab pos="723900" algn="l"/>
                <a:tab pos="725170" algn="l"/>
              </a:tabLst>
            </a:pPr>
            <a:r>
              <a:rPr sz="3300" spc="45" dirty="0">
                <a:solidFill>
                  <a:srgbClr val="152835"/>
                </a:solidFill>
                <a:latin typeface="Arial"/>
                <a:cs typeface="Arial"/>
              </a:rPr>
              <a:t>Application </a:t>
            </a:r>
            <a:r>
              <a:rPr sz="3300" spc="85" dirty="0">
                <a:solidFill>
                  <a:srgbClr val="152835"/>
                </a:solidFill>
                <a:latin typeface="Arial"/>
                <a:cs typeface="Arial"/>
              </a:rPr>
              <a:t>do </a:t>
            </a:r>
            <a:r>
              <a:rPr sz="3300" spc="-5" dirty="0">
                <a:solidFill>
                  <a:srgbClr val="152835"/>
                </a:solidFill>
                <a:latin typeface="Arial"/>
                <a:cs typeface="Arial"/>
              </a:rPr>
              <a:t>not have to</a:t>
            </a:r>
            <a:r>
              <a:rPr sz="3300" spc="-12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300" spc="40" dirty="0">
                <a:solidFill>
                  <a:srgbClr val="152835"/>
                </a:solidFill>
                <a:latin typeface="Arial"/>
                <a:cs typeface="Arial"/>
              </a:rPr>
              <a:t>deal  </a:t>
            </a:r>
            <a:r>
              <a:rPr sz="3300" spc="-5" dirty="0">
                <a:solidFill>
                  <a:srgbClr val="152835"/>
                </a:solidFill>
                <a:latin typeface="Arial"/>
                <a:cs typeface="Arial"/>
              </a:rPr>
              <a:t>with </a:t>
            </a:r>
            <a:r>
              <a:rPr sz="3300" spc="30" dirty="0">
                <a:solidFill>
                  <a:srgbClr val="152835"/>
                </a:solidFill>
                <a:latin typeface="Arial"/>
                <a:cs typeface="Arial"/>
              </a:rPr>
              <a:t>generating spans </a:t>
            </a:r>
            <a:r>
              <a:rPr sz="3300" spc="-5" dirty="0">
                <a:solidFill>
                  <a:srgbClr val="152835"/>
                </a:solidFill>
                <a:latin typeface="Arial"/>
                <a:cs typeface="Arial"/>
              </a:rPr>
              <a:t>or  </a:t>
            </a:r>
            <a:r>
              <a:rPr sz="3300" spc="30" dirty="0">
                <a:solidFill>
                  <a:srgbClr val="152835"/>
                </a:solidFill>
                <a:latin typeface="Arial"/>
                <a:cs typeface="Arial"/>
              </a:rPr>
              <a:t>correlating</a:t>
            </a:r>
            <a:r>
              <a:rPr sz="3300" spc="-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152835"/>
                </a:solidFill>
                <a:latin typeface="Arial"/>
                <a:cs typeface="Arial"/>
              </a:rPr>
              <a:t>causality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997" y="4509392"/>
            <a:ext cx="51371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4535" indent="-712470">
              <a:lnSpc>
                <a:spcPct val="100000"/>
              </a:lnSpc>
              <a:spcBef>
                <a:spcPts val="95"/>
              </a:spcBef>
              <a:buSzPct val="74242"/>
              <a:buChar char="•"/>
              <a:tabLst>
                <a:tab pos="723900" algn="l"/>
                <a:tab pos="725170" algn="l"/>
              </a:tabLst>
            </a:pPr>
            <a:r>
              <a:rPr sz="3300" spc="-35" dirty="0">
                <a:solidFill>
                  <a:srgbClr val="152835"/>
                </a:solidFill>
                <a:latin typeface="Arial"/>
                <a:cs typeface="Arial"/>
              </a:rPr>
              <a:t>Envoys </a:t>
            </a:r>
            <a:r>
              <a:rPr sz="3300" spc="20" dirty="0">
                <a:solidFill>
                  <a:srgbClr val="152835"/>
                </a:solidFill>
                <a:latin typeface="Arial"/>
                <a:cs typeface="Arial"/>
              </a:rPr>
              <a:t>generate</a:t>
            </a:r>
            <a:r>
              <a:rPr sz="3300" spc="-1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300" spc="30" dirty="0">
                <a:solidFill>
                  <a:srgbClr val="152835"/>
                </a:solidFill>
                <a:latin typeface="Arial"/>
                <a:cs typeface="Arial"/>
              </a:rPr>
              <a:t>spans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7609" y="5549361"/>
            <a:ext cx="5862955" cy="138874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692785" marR="5080" indent="-680720">
              <a:lnSpc>
                <a:spcPct val="101299"/>
              </a:lnSpc>
              <a:spcBef>
                <a:spcPts val="70"/>
              </a:spcBef>
              <a:buSzPct val="74576"/>
              <a:buChar char="•"/>
              <a:tabLst>
                <a:tab pos="695960" algn="l"/>
                <a:tab pos="697230" algn="l"/>
              </a:tabLst>
            </a:pPr>
            <a:r>
              <a:rPr sz="2950" spc="45" dirty="0">
                <a:solidFill>
                  <a:srgbClr val="152835"/>
                </a:solidFill>
                <a:latin typeface="Arial"/>
                <a:cs typeface="Arial"/>
              </a:rPr>
              <a:t>Applications </a:t>
            </a:r>
            <a:r>
              <a:rPr sz="2950" spc="50" dirty="0">
                <a:solidFill>
                  <a:srgbClr val="152835"/>
                </a:solidFill>
                <a:latin typeface="Arial"/>
                <a:cs typeface="Arial"/>
              </a:rPr>
              <a:t>need </a:t>
            </a:r>
            <a:r>
              <a:rPr sz="2950" spc="5" dirty="0">
                <a:solidFill>
                  <a:srgbClr val="152835"/>
                </a:solidFill>
                <a:latin typeface="Arial"/>
                <a:cs typeface="Arial"/>
              </a:rPr>
              <a:t>to</a:t>
            </a:r>
            <a:r>
              <a:rPr sz="2950" spc="-12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950" spc="25" dirty="0">
                <a:solidFill>
                  <a:srgbClr val="152835"/>
                </a:solidFill>
                <a:latin typeface="Arial"/>
                <a:cs typeface="Arial"/>
              </a:rPr>
              <a:t>*forward*  </a:t>
            </a:r>
            <a:r>
              <a:rPr sz="2950" spc="30" dirty="0">
                <a:solidFill>
                  <a:srgbClr val="152835"/>
                </a:solidFill>
                <a:latin typeface="Arial"/>
                <a:cs typeface="Arial"/>
              </a:rPr>
              <a:t>context headers </a:t>
            </a:r>
            <a:r>
              <a:rPr sz="2950" spc="5" dirty="0">
                <a:solidFill>
                  <a:srgbClr val="152835"/>
                </a:solidFill>
                <a:latin typeface="Arial"/>
                <a:cs typeface="Arial"/>
              </a:rPr>
              <a:t>on </a:t>
            </a:r>
            <a:r>
              <a:rPr sz="2950" spc="45" dirty="0">
                <a:solidFill>
                  <a:srgbClr val="152835"/>
                </a:solidFill>
                <a:latin typeface="Arial"/>
                <a:cs typeface="Arial"/>
              </a:rPr>
              <a:t>outbound  </a:t>
            </a:r>
            <a:r>
              <a:rPr sz="2950" spc="40" dirty="0">
                <a:solidFill>
                  <a:srgbClr val="152835"/>
                </a:solidFill>
                <a:latin typeface="Arial"/>
                <a:cs typeface="Arial"/>
              </a:rPr>
              <a:t>calls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997" y="7189939"/>
            <a:ext cx="60210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4535" indent="-712470">
              <a:lnSpc>
                <a:spcPct val="100000"/>
              </a:lnSpc>
              <a:spcBef>
                <a:spcPts val="95"/>
              </a:spcBef>
              <a:buSzPct val="74242"/>
              <a:buChar char="•"/>
              <a:tabLst>
                <a:tab pos="723900" algn="l"/>
                <a:tab pos="725170" algn="l"/>
              </a:tabLst>
            </a:pPr>
            <a:r>
              <a:rPr sz="3300" spc="-35" dirty="0">
                <a:solidFill>
                  <a:srgbClr val="152835"/>
                </a:solidFill>
                <a:latin typeface="Arial"/>
                <a:cs typeface="Arial"/>
              </a:rPr>
              <a:t>Envoys </a:t>
            </a:r>
            <a:r>
              <a:rPr sz="3300" spc="40" dirty="0">
                <a:solidFill>
                  <a:srgbClr val="152835"/>
                </a:solidFill>
                <a:latin typeface="Arial"/>
                <a:cs typeface="Arial"/>
              </a:rPr>
              <a:t>send </a:t>
            </a:r>
            <a:r>
              <a:rPr sz="3300" spc="25" dirty="0">
                <a:solidFill>
                  <a:srgbClr val="152835"/>
                </a:solidFill>
                <a:latin typeface="Arial"/>
                <a:cs typeface="Arial"/>
              </a:rPr>
              <a:t>traces </a:t>
            </a:r>
            <a:r>
              <a:rPr sz="3300" spc="-5" dirty="0">
                <a:solidFill>
                  <a:srgbClr val="152835"/>
                </a:solidFill>
                <a:latin typeface="Arial"/>
                <a:cs typeface="Arial"/>
              </a:rPr>
              <a:t>to</a:t>
            </a:r>
            <a:r>
              <a:rPr sz="3300" spc="-4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152835"/>
                </a:solidFill>
                <a:latin typeface="Arial"/>
                <a:cs typeface="Arial"/>
              </a:rPr>
              <a:t>Mixer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409" y="8229907"/>
            <a:ext cx="6219190" cy="93853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692785" marR="5080" indent="-680720">
              <a:lnSpc>
                <a:spcPct val="102499"/>
              </a:lnSpc>
              <a:spcBef>
                <a:spcPts val="30"/>
              </a:spcBef>
              <a:buSzPct val="74576"/>
              <a:buChar char="•"/>
              <a:tabLst>
                <a:tab pos="695960" algn="l"/>
                <a:tab pos="697230" algn="l"/>
              </a:tabLst>
            </a:pPr>
            <a:r>
              <a:rPr sz="2950" spc="45" dirty="0">
                <a:solidFill>
                  <a:srgbClr val="152835"/>
                </a:solidFill>
                <a:latin typeface="Arial"/>
                <a:cs typeface="Arial"/>
              </a:rPr>
              <a:t>Adapters </a:t>
            </a:r>
            <a:r>
              <a:rPr sz="2950" spc="5" dirty="0">
                <a:solidFill>
                  <a:srgbClr val="152835"/>
                </a:solidFill>
                <a:latin typeface="Arial"/>
                <a:cs typeface="Arial"/>
              </a:rPr>
              <a:t>at Mixer </a:t>
            </a:r>
            <a:r>
              <a:rPr sz="2950" spc="50" dirty="0">
                <a:solidFill>
                  <a:srgbClr val="152835"/>
                </a:solidFill>
                <a:latin typeface="Arial"/>
                <a:cs typeface="Arial"/>
              </a:rPr>
              <a:t>send </a:t>
            </a:r>
            <a:r>
              <a:rPr sz="2950" spc="35" dirty="0">
                <a:solidFill>
                  <a:srgbClr val="152835"/>
                </a:solidFill>
                <a:latin typeface="Arial"/>
                <a:cs typeface="Arial"/>
              </a:rPr>
              <a:t>traces</a:t>
            </a:r>
            <a:r>
              <a:rPr sz="2950" spc="-11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152835"/>
                </a:solidFill>
                <a:latin typeface="Arial"/>
                <a:cs typeface="Arial"/>
              </a:rPr>
              <a:t>to  </a:t>
            </a:r>
            <a:r>
              <a:rPr sz="2950" spc="40" dirty="0">
                <a:solidFill>
                  <a:srgbClr val="152835"/>
                </a:solidFill>
                <a:latin typeface="Arial"/>
                <a:cs typeface="Arial"/>
              </a:rPr>
              <a:t>respective</a:t>
            </a:r>
            <a:r>
              <a:rPr sz="2950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950" spc="70" dirty="0">
                <a:solidFill>
                  <a:srgbClr val="152835"/>
                </a:solidFill>
                <a:latin typeface="Arial"/>
                <a:cs typeface="Arial"/>
              </a:rPr>
              <a:t>backends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73443" y="6930301"/>
            <a:ext cx="2740660" cy="3023235"/>
            <a:chOff x="7273443" y="6930301"/>
            <a:chExt cx="2740660" cy="3023235"/>
          </a:xfrm>
        </p:grpSpPr>
        <p:sp>
          <p:nvSpPr>
            <p:cNvPr id="8" name="object 8"/>
            <p:cNvSpPr/>
            <p:nvPr/>
          </p:nvSpPr>
          <p:spPr>
            <a:xfrm>
              <a:off x="7273443" y="6930301"/>
              <a:ext cx="2740660" cy="3023235"/>
            </a:xfrm>
            <a:custGeom>
              <a:avLst/>
              <a:gdLst/>
              <a:ahLst/>
              <a:cxnLst/>
              <a:rect l="l" t="t" r="r" b="b"/>
              <a:pathLst>
                <a:path w="2740659" h="3023234">
                  <a:moveTo>
                    <a:pt x="2283794" y="0"/>
                  </a:moveTo>
                  <a:lnTo>
                    <a:pt x="456771" y="0"/>
                  </a:lnTo>
                  <a:lnTo>
                    <a:pt x="410068" y="2358"/>
                  </a:lnTo>
                  <a:lnTo>
                    <a:pt x="364714" y="9279"/>
                  </a:lnTo>
                  <a:lnTo>
                    <a:pt x="320938" y="20534"/>
                  </a:lnTo>
                  <a:lnTo>
                    <a:pt x="278972" y="35894"/>
                  </a:lnTo>
                  <a:lnTo>
                    <a:pt x="239043" y="55128"/>
                  </a:lnTo>
                  <a:lnTo>
                    <a:pt x="201383" y="78007"/>
                  </a:lnTo>
                  <a:lnTo>
                    <a:pt x="166219" y="104302"/>
                  </a:lnTo>
                  <a:lnTo>
                    <a:pt x="133782" y="133782"/>
                  </a:lnTo>
                  <a:lnTo>
                    <a:pt x="104302" y="166219"/>
                  </a:lnTo>
                  <a:lnTo>
                    <a:pt x="78007" y="201383"/>
                  </a:lnTo>
                  <a:lnTo>
                    <a:pt x="55128" y="239043"/>
                  </a:lnTo>
                  <a:lnTo>
                    <a:pt x="35894" y="278972"/>
                  </a:lnTo>
                  <a:lnTo>
                    <a:pt x="20534" y="320938"/>
                  </a:lnTo>
                  <a:lnTo>
                    <a:pt x="9279" y="364714"/>
                  </a:lnTo>
                  <a:lnTo>
                    <a:pt x="2358" y="410068"/>
                  </a:lnTo>
                  <a:lnTo>
                    <a:pt x="0" y="456771"/>
                  </a:lnTo>
                  <a:lnTo>
                    <a:pt x="0" y="2566099"/>
                  </a:lnTo>
                  <a:lnTo>
                    <a:pt x="2358" y="2612801"/>
                  </a:lnTo>
                  <a:lnTo>
                    <a:pt x="9279" y="2658154"/>
                  </a:lnTo>
                  <a:lnTo>
                    <a:pt x="20534" y="2701928"/>
                  </a:lnTo>
                  <a:lnTo>
                    <a:pt x="35894" y="2743894"/>
                  </a:lnTo>
                  <a:lnTo>
                    <a:pt x="55128" y="2783822"/>
                  </a:lnTo>
                  <a:lnTo>
                    <a:pt x="78007" y="2821483"/>
                  </a:lnTo>
                  <a:lnTo>
                    <a:pt x="104302" y="2856647"/>
                  </a:lnTo>
                  <a:lnTo>
                    <a:pt x="133782" y="2889084"/>
                  </a:lnTo>
                  <a:lnTo>
                    <a:pt x="166219" y="2918565"/>
                  </a:lnTo>
                  <a:lnTo>
                    <a:pt x="201383" y="2944861"/>
                  </a:lnTo>
                  <a:lnTo>
                    <a:pt x="239043" y="2967740"/>
                  </a:lnTo>
                  <a:lnTo>
                    <a:pt x="278972" y="2986975"/>
                  </a:lnTo>
                  <a:lnTo>
                    <a:pt x="320938" y="3002335"/>
                  </a:lnTo>
                  <a:lnTo>
                    <a:pt x="364714" y="3013591"/>
                  </a:lnTo>
                  <a:lnTo>
                    <a:pt x="410068" y="3020513"/>
                  </a:lnTo>
                  <a:lnTo>
                    <a:pt x="456771" y="3022871"/>
                  </a:lnTo>
                  <a:lnTo>
                    <a:pt x="2283794" y="3022871"/>
                  </a:lnTo>
                  <a:lnTo>
                    <a:pt x="2330496" y="3020513"/>
                  </a:lnTo>
                  <a:lnTo>
                    <a:pt x="2375848" y="3013591"/>
                  </a:lnTo>
                  <a:lnTo>
                    <a:pt x="2419622" y="3002335"/>
                  </a:lnTo>
                  <a:lnTo>
                    <a:pt x="2461588" y="2986975"/>
                  </a:lnTo>
                  <a:lnTo>
                    <a:pt x="2501517" y="2967740"/>
                  </a:lnTo>
                  <a:lnTo>
                    <a:pt x="2539178" y="2944861"/>
                  </a:lnTo>
                  <a:lnTo>
                    <a:pt x="2574342" y="2918565"/>
                  </a:lnTo>
                  <a:lnTo>
                    <a:pt x="2606779" y="2889084"/>
                  </a:lnTo>
                  <a:lnTo>
                    <a:pt x="2636260" y="2856647"/>
                  </a:lnTo>
                  <a:lnTo>
                    <a:pt x="2662555" y="2821483"/>
                  </a:lnTo>
                  <a:lnTo>
                    <a:pt x="2685435" y="2783822"/>
                  </a:lnTo>
                  <a:lnTo>
                    <a:pt x="2704669" y="2743894"/>
                  </a:lnTo>
                  <a:lnTo>
                    <a:pt x="2720029" y="2701928"/>
                  </a:lnTo>
                  <a:lnTo>
                    <a:pt x="2731285" y="2658154"/>
                  </a:lnTo>
                  <a:lnTo>
                    <a:pt x="2738207" y="2612801"/>
                  </a:lnTo>
                  <a:lnTo>
                    <a:pt x="2740565" y="2566099"/>
                  </a:lnTo>
                  <a:lnTo>
                    <a:pt x="2740565" y="456771"/>
                  </a:lnTo>
                  <a:lnTo>
                    <a:pt x="2738207" y="410068"/>
                  </a:lnTo>
                  <a:lnTo>
                    <a:pt x="2731285" y="364714"/>
                  </a:lnTo>
                  <a:lnTo>
                    <a:pt x="2720029" y="320938"/>
                  </a:lnTo>
                  <a:lnTo>
                    <a:pt x="2704669" y="278972"/>
                  </a:lnTo>
                  <a:lnTo>
                    <a:pt x="2685435" y="239043"/>
                  </a:lnTo>
                  <a:lnTo>
                    <a:pt x="2662555" y="201383"/>
                  </a:lnTo>
                  <a:lnTo>
                    <a:pt x="2636260" y="166219"/>
                  </a:lnTo>
                  <a:lnTo>
                    <a:pt x="2606779" y="133782"/>
                  </a:lnTo>
                  <a:lnTo>
                    <a:pt x="2574342" y="104302"/>
                  </a:lnTo>
                  <a:lnTo>
                    <a:pt x="2539178" y="78007"/>
                  </a:lnTo>
                  <a:lnTo>
                    <a:pt x="2501517" y="55128"/>
                  </a:lnTo>
                  <a:lnTo>
                    <a:pt x="2461588" y="35894"/>
                  </a:lnTo>
                  <a:lnTo>
                    <a:pt x="2419622" y="20534"/>
                  </a:lnTo>
                  <a:lnTo>
                    <a:pt x="2375848" y="9279"/>
                  </a:lnTo>
                  <a:lnTo>
                    <a:pt x="2330496" y="2358"/>
                  </a:lnTo>
                  <a:lnTo>
                    <a:pt x="228379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66021" y="7140975"/>
              <a:ext cx="2306320" cy="2583180"/>
            </a:xfrm>
            <a:custGeom>
              <a:avLst/>
              <a:gdLst/>
              <a:ahLst/>
              <a:cxnLst/>
              <a:rect l="l" t="t" r="r" b="b"/>
              <a:pathLst>
                <a:path w="2306320" h="2583179">
                  <a:moveTo>
                    <a:pt x="1921585" y="0"/>
                  </a:moveTo>
                  <a:lnTo>
                    <a:pt x="384323" y="0"/>
                  </a:lnTo>
                  <a:lnTo>
                    <a:pt x="336114" y="2994"/>
                  </a:lnTo>
                  <a:lnTo>
                    <a:pt x="289693" y="11737"/>
                  </a:lnTo>
                  <a:lnTo>
                    <a:pt x="245418" y="25869"/>
                  </a:lnTo>
                  <a:lnTo>
                    <a:pt x="203651" y="45029"/>
                  </a:lnTo>
                  <a:lnTo>
                    <a:pt x="164751" y="68858"/>
                  </a:lnTo>
                  <a:lnTo>
                    <a:pt x="129079" y="96994"/>
                  </a:lnTo>
                  <a:lnTo>
                    <a:pt x="96994" y="129079"/>
                  </a:lnTo>
                  <a:lnTo>
                    <a:pt x="68858" y="164751"/>
                  </a:lnTo>
                  <a:lnTo>
                    <a:pt x="45029" y="203651"/>
                  </a:lnTo>
                  <a:lnTo>
                    <a:pt x="25869" y="245418"/>
                  </a:lnTo>
                  <a:lnTo>
                    <a:pt x="11737" y="289693"/>
                  </a:lnTo>
                  <a:lnTo>
                    <a:pt x="2994" y="336114"/>
                  </a:lnTo>
                  <a:lnTo>
                    <a:pt x="0" y="384323"/>
                  </a:lnTo>
                  <a:lnTo>
                    <a:pt x="0" y="2198603"/>
                  </a:lnTo>
                  <a:lnTo>
                    <a:pt x="2994" y="2246811"/>
                  </a:lnTo>
                  <a:lnTo>
                    <a:pt x="11737" y="2293233"/>
                  </a:lnTo>
                  <a:lnTo>
                    <a:pt x="25869" y="2337508"/>
                  </a:lnTo>
                  <a:lnTo>
                    <a:pt x="45029" y="2379275"/>
                  </a:lnTo>
                  <a:lnTo>
                    <a:pt x="68858" y="2418175"/>
                  </a:lnTo>
                  <a:lnTo>
                    <a:pt x="96994" y="2453847"/>
                  </a:lnTo>
                  <a:lnTo>
                    <a:pt x="129079" y="2485931"/>
                  </a:lnTo>
                  <a:lnTo>
                    <a:pt x="164751" y="2514068"/>
                  </a:lnTo>
                  <a:lnTo>
                    <a:pt x="203651" y="2537896"/>
                  </a:lnTo>
                  <a:lnTo>
                    <a:pt x="245418" y="2557057"/>
                  </a:lnTo>
                  <a:lnTo>
                    <a:pt x="289693" y="2571188"/>
                  </a:lnTo>
                  <a:lnTo>
                    <a:pt x="336114" y="2579932"/>
                  </a:lnTo>
                  <a:lnTo>
                    <a:pt x="384323" y="2582926"/>
                  </a:lnTo>
                  <a:lnTo>
                    <a:pt x="1921585" y="2582926"/>
                  </a:lnTo>
                  <a:lnTo>
                    <a:pt x="1969794" y="2579932"/>
                  </a:lnTo>
                  <a:lnTo>
                    <a:pt x="2016215" y="2571188"/>
                  </a:lnTo>
                  <a:lnTo>
                    <a:pt x="2060490" y="2557057"/>
                  </a:lnTo>
                  <a:lnTo>
                    <a:pt x="2102257" y="2537896"/>
                  </a:lnTo>
                  <a:lnTo>
                    <a:pt x="2141157" y="2514068"/>
                  </a:lnTo>
                  <a:lnTo>
                    <a:pt x="2176829" y="2485931"/>
                  </a:lnTo>
                  <a:lnTo>
                    <a:pt x="2208914" y="2453847"/>
                  </a:lnTo>
                  <a:lnTo>
                    <a:pt x="2237050" y="2418175"/>
                  </a:lnTo>
                  <a:lnTo>
                    <a:pt x="2260879" y="2379275"/>
                  </a:lnTo>
                  <a:lnTo>
                    <a:pt x="2280039" y="2337508"/>
                  </a:lnTo>
                  <a:lnTo>
                    <a:pt x="2294171" y="2293233"/>
                  </a:lnTo>
                  <a:lnTo>
                    <a:pt x="2302914" y="2246811"/>
                  </a:lnTo>
                  <a:lnTo>
                    <a:pt x="2305908" y="2198603"/>
                  </a:lnTo>
                  <a:lnTo>
                    <a:pt x="2305908" y="384323"/>
                  </a:lnTo>
                  <a:lnTo>
                    <a:pt x="2302914" y="336114"/>
                  </a:lnTo>
                  <a:lnTo>
                    <a:pt x="2294171" y="289693"/>
                  </a:lnTo>
                  <a:lnTo>
                    <a:pt x="2280039" y="245418"/>
                  </a:lnTo>
                  <a:lnTo>
                    <a:pt x="2260879" y="203651"/>
                  </a:lnTo>
                  <a:lnTo>
                    <a:pt x="2237050" y="164751"/>
                  </a:lnTo>
                  <a:lnTo>
                    <a:pt x="2208914" y="129079"/>
                  </a:lnTo>
                  <a:lnTo>
                    <a:pt x="2176829" y="96994"/>
                  </a:lnTo>
                  <a:lnTo>
                    <a:pt x="2141157" y="68858"/>
                  </a:lnTo>
                  <a:lnTo>
                    <a:pt x="2102257" y="45029"/>
                  </a:lnTo>
                  <a:lnTo>
                    <a:pt x="2060490" y="25869"/>
                  </a:lnTo>
                  <a:lnTo>
                    <a:pt x="2016215" y="11737"/>
                  </a:lnTo>
                  <a:lnTo>
                    <a:pt x="1969794" y="2994"/>
                  </a:lnTo>
                  <a:lnTo>
                    <a:pt x="19215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66028" y="7140976"/>
              <a:ext cx="2306320" cy="2583180"/>
            </a:xfrm>
            <a:custGeom>
              <a:avLst/>
              <a:gdLst/>
              <a:ahLst/>
              <a:cxnLst/>
              <a:rect l="l" t="t" r="r" b="b"/>
              <a:pathLst>
                <a:path w="2306320" h="2583179">
                  <a:moveTo>
                    <a:pt x="1921576" y="0"/>
                  </a:moveTo>
                  <a:lnTo>
                    <a:pt x="1969785" y="2994"/>
                  </a:lnTo>
                  <a:lnTo>
                    <a:pt x="2016207" y="11737"/>
                  </a:lnTo>
                  <a:lnTo>
                    <a:pt x="2060482" y="25869"/>
                  </a:lnTo>
                  <a:lnTo>
                    <a:pt x="2102249" y="45029"/>
                  </a:lnTo>
                  <a:lnTo>
                    <a:pt x="2141149" y="68858"/>
                  </a:lnTo>
                  <a:lnTo>
                    <a:pt x="2176822" y="96994"/>
                  </a:lnTo>
                  <a:lnTo>
                    <a:pt x="2208906" y="129079"/>
                  </a:lnTo>
                  <a:lnTo>
                    <a:pt x="2237043" y="164751"/>
                  </a:lnTo>
                  <a:lnTo>
                    <a:pt x="2260872" y="203651"/>
                  </a:lnTo>
                  <a:lnTo>
                    <a:pt x="2280032" y="245419"/>
                  </a:lnTo>
                  <a:lnTo>
                    <a:pt x="2294164" y="289693"/>
                  </a:lnTo>
                  <a:lnTo>
                    <a:pt x="2302907" y="336115"/>
                  </a:lnTo>
                  <a:lnTo>
                    <a:pt x="2305901" y="384324"/>
                  </a:lnTo>
                  <a:lnTo>
                    <a:pt x="2305901" y="2198603"/>
                  </a:lnTo>
                  <a:lnTo>
                    <a:pt x="2302907" y="2246812"/>
                  </a:lnTo>
                  <a:lnTo>
                    <a:pt x="2294164" y="2293233"/>
                  </a:lnTo>
                  <a:lnTo>
                    <a:pt x="2280032" y="2337507"/>
                  </a:lnTo>
                  <a:lnTo>
                    <a:pt x="2260872" y="2379275"/>
                  </a:lnTo>
                  <a:lnTo>
                    <a:pt x="2237043" y="2418174"/>
                  </a:lnTo>
                  <a:lnTo>
                    <a:pt x="2208906" y="2453847"/>
                  </a:lnTo>
                  <a:lnTo>
                    <a:pt x="2176822" y="2485931"/>
                  </a:lnTo>
                  <a:lnTo>
                    <a:pt x="2141149" y="2514068"/>
                  </a:lnTo>
                  <a:lnTo>
                    <a:pt x="2102249" y="2537896"/>
                  </a:lnTo>
                  <a:lnTo>
                    <a:pt x="2060482" y="2557056"/>
                  </a:lnTo>
                  <a:lnTo>
                    <a:pt x="2016207" y="2571188"/>
                  </a:lnTo>
                  <a:lnTo>
                    <a:pt x="1969785" y="2579931"/>
                  </a:lnTo>
                  <a:lnTo>
                    <a:pt x="1921576" y="2582926"/>
                  </a:lnTo>
                  <a:lnTo>
                    <a:pt x="384322" y="2582926"/>
                  </a:lnTo>
                  <a:lnTo>
                    <a:pt x="336114" y="2579931"/>
                  </a:lnTo>
                  <a:lnTo>
                    <a:pt x="289692" y="2571188"/>
                  </a:lnTo>
                  <a:lnTo>
                    <a:pt x="245418" y="2557056"/>
                  </a:lnTo>
                  <a:lnTo>
                    <a:pt x="203651" y="2537896"/>
                  </a:lnTo>
                  <a:lnTo>
                    <a:pt x="164751" y="2514068"/>
                  </a:lnTo>
                  <a:lnTo>
                    <a:pt x="129079" y="2485931"/>
                  </a:lnTo>
                  <a:lnTo>
                    <a:pt x="96994" y="2453847"/>
                  </a:lnTo>
                  <a:lnTo>
                    <a:pt x="68858" y="2418174"/>
                  </a:lnTo>
                  <a:lnTo>
                    <a:pt x="45029" y="2379275"/>
                  </a:lnTo>
                  <a:lnTo>
                    <a:pt x="25869" y="2337507"/>
                  </a:lnTo>
                  <a:lnTo>
                    <a:pt x="11737" y="2293233"/>
                  </a:lnTo>
                  <a:lnTo>
                    <a:pt x="2994" y="2246812"/>
                  </a:lnTo>
                  <a:lnTo>
                    <a:pt x="0" y="2198603"/>
                  </a:lnTo>
                  <a:lnTo>
                    <a:pt x="0" y="384324"/>
                  </a:lnTo>
                  <a:lnTo>
                    <a:pt x="2994" y="336115"/>
                  </a:lnTo>
                  <a:lnTo>
                    <a:pt x="11737" y="289693"/>
                  </a:lnTo>
                  <a:lnTo>
                    <a:pt x="25869" y="245419"/>
                  </a:lnTo>
                  <a:lnTo>
                    <a:pt x="45029" y="203651"/>
                  </a:lnTo>
                  <a:lnTo>
                    <a:pt x="68858" y="164751"/>
                  </a:lnTo>
                  <a:lnTo>
                    <a:pt x="96994" y="129079"/>
                  </a:lnTo>
                  <a:lnTo>
                    <a:pt x="129079" y="96994"/>
                  </a:lnTo>
                  <a:lnTo>
                    <a:pt x="164751" y="68858"/>
                  </a:lnTo>
                  <a:lnTo>
                    <a:pt x="203651" y="45029"/>
                  </a:lnTo>
                  <a:lnTo>
                    <a:pt x="245418" y="25869"/>
                  </a:lnTo>
                  <a:lnTo>
                    <a:pt x="289692" y="11737"/>
                  </a:lnTo>
                  <a:lnTo>
                    <a:pt x="336114" y="2994"/>
                  </a:lnTo>
                  <a:lnTo>
                    <a:pt x="384322" y="0"/>
                  </a:lnTo>
                  <a:lnTo>
                    <a:pt x="1921576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89974" y="7351713"/>
              <a:ext cx="2247900" cy="2457450"/>
            </a:xfrm>
            <a:custGeom>
              <a:avLst/>
              <a:gdLst/>
              <a:ahLst/>
              <a:cxnLst/>
              <a:rect l="l" t="t" r="r" b="b"/>
              <a:pathLst>
                <a:path w="2247900" h="2457450">
                  <a:moveTo>
                    <a:pt x="1873209" y="0"/>
                  </a:moveTo>
                  <a:lnTo>
                    <a:pt x="374648" y="0"/>
                  </a:lnTo>
                  <a:lnTo>
                    <a:pt x="327652" y="2919"/>
                  </a:lnTo>
                  <a:lnTo>
                    <a:pt x="282399" y="11442"/>
                  </a:lnTo>
                  <a:lnTo>
                    <a:pt x="239238" y="25219"/>
                  </a:lnTo>
                  <a:lnTo>
                    <a:pt x="198523" y="43897"/>
                  </a:lnTo>
                  <a:lnTo>
                    <a:pt x="160602" y="67126"/>
                  </a:lnTo>
                  <a:lnTo>
                    <a:pt x="125828" y="94555"/>
                  </a:lnTo>
                  <a:lnTo>
                    <a:pt x="94551" y="125832"/>
                  </a:lnTo>
                  <a:lnTo>
                    <a:pt x="67123" y="160607"/>
                  </a:lnTo>
                  <a:lnTo>
                    <a:pt x="43895" y="198527"/>
                  </a:lnTo>
                  <a:lnTo>
                    <a:pt x="25217" y="239243"/>
                  </a:lnTo>
                  <a:lnTo>
                    <a:pt x="11441" y="282402"/>
                  </a:lnTo>
                  <a:lnTo>
                    <a:pt x="2918" y="327654"/>
                  </a:lnTo>
                  <a:lnTo>
                    <a:pt x="0" y="374648"/>
                  </a:lnTo>
                  <a:lnTo>
                    <a:pt x="0" y="2082303"/>
                  </a:lnTo>
                  <a:lnTo>
                    <a:pt x="2918" y="2129298"/>
                  </a:lnTo>
                  <a:lnTo>
                    <a:pt x="11441" y="2174552"/>
                  </a:lnTo>
                  <a:lnTo>
                    <a:pt x="25217" y="2217712"/>
                  </a:lnTo>
                  <a:lnTo>
                    <a:pt x="43895" y="2258428"/>
                  </a:lnTo>
                  <a:lnTo>
                    <a:pt x="67123" y="2296348"/>
                  </a:lnTo>
                  <a:lnTo>
                    <a:pt x="94551" y="2331122"/>
                  </a:lnTo>
                  <a:lnTo>
                    <a:pt x="125828" y="2362399"/>
                  </a:lnTo>
                  <a:lnTo>
                    <a:pt x="160602" y="2389827"/>
                  </a:lnTo>
                  <a:lnTo>
                    <a:pt x="198523" y="2413055"/>
                  </a:lnTo>
                  <a:lnTo>
                    <a:pt x="239238" y="2431733"/>
                  </a:lnTo>
                  <a:lnTo>
                    <a:pt x="282399" y="2445509"/>
                  </a:lnTo>
                  <a:lnTo>
                    <a:pt x="327652" y="2454032"/>
                  </a:lnTo>
                  <a:lnTo>
                    <a:pt x="374648" y="2456951"/>
                  </a:lnTo>
                  <a:lnTo>
                    <a:pt x="1873209" y="2456951"/>
                  </a:lnTo>
                  <a:lnTo>
                    <a:pt x="1920203" y="2454032"/>
                  </a:lnTo>
                  <a:lnTo>
                    <a:pt x="1965455" y="2445509"/>
                  </a:lnTo>
                  <a:lnTo>
                    <a:pt x="2008614" y="2431733"/>
                  </a:lnTo>
                  <a:lnTo>
                    <a:pt x="2049330" y="2413055"/>
                  </a:lnTo>
                  <a:lnTo>
                    <a:pt x="2087251" y="2389827"/>
                  </a:lnTo>
                  <a:lnTo>
                    <a:pt x="2122025" y="2362399"/>
                  </a:lnTo>
                  <a:lnTo>
                    <a:pt x="2153302" y="2331122"/>
                  </a:lnTo>
                  <a:lnTo>
                    <a:pt x="2180731" y="2296348"/>
                  </a:lnTo>
                  <a:lnTo>
                    <a:pt x="2203960" y="2258428"/>
                  </a:lnTo>
                  <a:lnTo>
                    <a:pt x="2222639" y="2217712"/>
                  </a:lnTo>
                  <a:lnTo>
                    <a:pt x="2236415" y="2174552"/>
                  </a:lnTo>
                  <a:lnTo>
                    <a:pt x="2244939" y="2129298"/>
                  </a:lnTo>
                  <a:lnTo>
                    <a:pt x="2247858" y="2082303"/>
                  </a:lnTo>
                  <a:lnTo>
                    <a:pt x="2247858" y="374648"/>
                  </a:lnTo>
                  <a:lnTo>
                    <a:pt x="2244939" y="327654"/>
                  </a:lnTo>
                  <a:lnTo>
                    <a:pt x="2236415" y="282402"/>
                  </a:lnTo>
                  <a:lnTo>
                    <a:pt x="2222639" y="239243"/>
                  </a:lnTo>
                  <a:lnTo>
                    <a:pt x="2203960" y="198527"/>
                  </a:lnTo>
                  <a:lnTo>
                    <a:pt x="2180731" y="160607"/>
                  </a:lnTo>
                  <a:lnTo>
                    <a:pt x="2153302" y="125832"/>
                  </a:lnTo>
                  <a:lnTo>
                    <a:pt x="2122025" y="94555"/>
                  </a:lnTo>
                  <a:lnTo>
                    <a:pt x="2087251" y="67126"/>
                  </a:lnTo>
                  <a:lnTo>
                    <a:pt x="2049330" y="43897"/>
                  </a:lnTo>
                  <a:lnTo>
                    <a:pt x="2008614" y="25219"/>
                  </a:lnTo>
                  <a:lnTo>
                    <a:pt x="1965455" y="11442"/>
                  </a:lnTo>
                  <a:lnTo>
                    <a:pt x="1920203" y="2919"/>
                  </a:lnTo>
                  <a:lnTo>
                    <a:pt x="1873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89974" y="7351712"/>
              <a:ext cx="2247900" cy="2457450"/>
            </a:xfrm>
            <a:custGeom>
              <a:avLst/>
              <a:gdLst/>
              <a:ahLst/>
              <a:cxnLst/>
              <a:rect l="l" t="t" r="r" b="b"/>
              <a:pathLst>
                <a:path w="2247900" h="2457450">
                  <a:moveTo>
                    <a:pt x="1873207" y="0"/>
                  </a:moveTo>
                  <a:lnTo>
                    <a:pt x="1920203" y="2919"/>
                  </a:lnTo>
                  <a:lnTo>
                    <a:pt x="1965456" y="11442"/>
                  </a:lnTo>
                  <a:lnTo>
                    <a:pt x="2008616" y="25218"/>
                  </a:lnTo>
                  <a:lnTo>
                    <a:pt x="2049332" y="43896"/>
                  </a:lnTo>
                  <a:lnTo>
                    <a:pt x="2087253" y="67124"/>
                  </a:lnTo>
                  <a:lnTo>
                    <a:pt x="2122027" y="94553"/>
                  </a:lnTo>
                  <a:lnTo>
                    <a:pt x="2153304" y="125830"/>
                  </a:lnTo>
                  <a:lnTo>
                    <a:pt x="2180733" y="160604"/>
                  </a:lnTo>
                  <a:lnTo>
                    <a:pt x="2203961" y="198525"/>
                  </a:lnTo>
                  <a:lnTo>
                    <a:pt x="2222639" y="239241"/>
                  </a:lnTo>
                  <a:lnTo>
                    <a:pt x="2236415" y="282401"/>
                  </a:lnTo>
                  <a:lnTo>
                    <a:pt x="2244938" y="327655"/>
                  </a:lnTo>
                  <a:lnTo>
                    <a:pt x="2247857" y="374650"/>
                  </a:lnTo>
                  <a:lnTo>
                    <a:pt x="2247857" y="2082294"/>
                  </a:lnTo>
                  <a:lnTo>
                    <a:pt x="2244938" y="2129289"/>
                  </a:lnTo>
                  <a:lnTo>
                    <a:pt x="2236415" y="2174542"/>
                  </a:lnTo>
                  <a:lnTo>
                    <a:pt x="2222639" y="2217702"/>
                  </a:lnTo>
                  <a:lnTo>
                    <a:pt x="2203961" y="2258418"/>
                  </a:lnTo>
                  <a:lnTo>
                    <a:pt x="2180733" y="2296339"/>
                  </a:lnTo>
                  <a:lnTo>
                    <a:pt x="2153304" y="2331114"/>
                  </a:lnTo>
                  <a:lnTo>
                    <a:pt x="2122027" y="2362391"/>
                  </a:lnTo>
                  <a:lnTo>
                    <a:pt x="2087253" y="2389820"/>
                  </a:lnTo>
                  <a:lnTo>
                    <a:pt x="2049332" y="2413049"/>
                  </a:lnTo>
                  <a:lnTo>
                    <a:pt x="2008616" y="2431727"/>
                  </a:lnTo>
                  <a:lnTo>
                    <a:pt x="1965456" y="2445503"/>
                  </a:lnTo>
                  <a:lnTo>
                    <a:pt x="1920203" y="2454027"/>
                  </a:lnTo>
                  <a:lnTo>
                    <a:pt x="1873207" y="2456946"/>
                  </a:lnTo>
                  <a:lnTo>
                    <a:pt x="374651" y="2456946"/>
                  </a:lnTo>
                  <a:lnTo>
                    <a:pt x="327656" y="2454027"/>
                  </a:lnTo>
                  <a:lnTo>
                    <a:pt x="282403" y="2445503"/>
                  </a:lnTo>
                  <a:lnTo>
                    <a:pt x="239243" y="2431727"/>
                  </a:lnTo>
                  <a:lnTo>
                    <a:pt x="198527" y="2413049"/>
                  </a:lnTo>
                  <a:lnTo>
                    <a:pt x="160606" y="2389820"/>
                  </a:lnTo>
                  <a:lnTo>
                    <a:pt x="125831" y="2362391"/>
                  </a:lnTo>
                  <a:lnTo>
                    <a:pt x="94554" y="2331114"/>
                  </a:lnTo>
                  <a:lnTo>
                    <a:pt x="67125" y="2296339"/>
                  </a:lnTo>
                  <a:lnTo>
                    <a:pt x="43896" y="2258418"/>
                  </a:lnTo>
                  <a:lnTo>
                    <a:pt x="25218" y="2217702"/>
                  </a:lnTo>
                  <a:lnTo>
                    <a:pt x="11442" y="2174542"/>
                  </a:lnTo>
                  <a:lnTo>
                    <a:pt x="2919" y="2129289"/>
                  </a:lnTo>
                  <a:lnTo>
                    <a:pt x="0" y="2082294"/>
                  </a:lnTo>
                  <a:lnTo>
                    <a:pt x="0" y="374650"/>
                  </a:lnTo>
                  <a:lnTo>
                    <a:pt x="2919" y="327655"/>
                  </a:lnTo>
                  <a:lnTo>
                    <a:pt x="11442" y="282401"/>
                  </a:lnTo>
                  <a:lnTo>
                    <a:pt x="25218" y="239241"/>
                  </a:lnTo>
                  <a:lnTo>
                    <a:pt x="43896" y="198525"/>
                  </a:lnTo>
                  <a:lnTo>
                    <a:pt x="67125" y="160604"/>
                  </a:lnTo>
                  <a:lnTo>
                    <a:pt x="94554" y="125830"/>
                  </a:lnTo>
                  <a:lnTo>
                    <a:pt x="125831" y="94553"/>
                  </a:lnTo>
                  <a:lnTo>
                    <a:pt x="160606" y="67124"/>
                  </a:lnTo>
                  <a:lnTo>
                    <a:pt x="198527" y="43896"/>
                  </a:lnTo>
                  <a:lnTo>
                    <a:pt x="239243" y="25218"/>
                  </a:lnTo>
                  <a:lnTo>
                    <a:pt x="282403" y="11442"/>
                  </a:lnTo>
                  <a:lnTo>
                    <a:pt x="327656" y="2919"/>
                  </a:lnTo>
                  <a:lnTo>
                    <a:pt x="374651" y="0"/>
                  </a:lnTo>
                  <a:lnTo>
                    <a:pt x="1873207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99739" y="8952512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svcA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96138" y="7546953"/>
            <a:ext cx="181356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52928" y="8141898"/>
            <a:ext cx="119380" cy="810895"/>
            <a:chOff x="8352928" y="8141898"/>
            <a:chExt cx="119380" cy="810895"/>
          </a:xfrm>
        </p:grpSpPr>
        <p:sp>
          <p:nvSpPr>
            <p:cNvPr id="16" name="object 16"/>
            <p:cNvSpPr/>
            <p:nvPr/>
          </p:nvSpPr>
          <p:spPr>
            <a:xfrm>
              <a:off x="8403235" y="8162834"/>
              <a:ext cx="19050" cy="768985"/>
            </a:xfrm>
            <a:custGeom>
              <a:avLst/>
              <a:gdLst/>
              <a:ahLst/>
              <a:cxnLst/>
              <a:rect l="l" t="t" r="r" b="b"/>
              <a:pathLst>
                <a:path w="19050" h="768984">
                  <a:moveTo>
                    <a:pt x="0" y="0"/>
                  </a:moveTo>
                  <a:lnTo>
                    <a:pt x="18619" y="768967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52917" y="8141899"/>
              <a:ext cx="119380" cy="810895"/>
            </a:xfrm>
            <a:custGeom>
              <a:avLst/>
              <a:gdLst/>
              <a:ahLst/>
              <a:cxnLst/>
              <a:rect l="l" t="t" r="r" b="b"/>
              <a:pathLst>
                <a:path w="119379" h="810895">
                  <a:moveTo>
                    <a:pt x="104686" y="103416"/>
                  </a:moveTo>
                  <a:lnTo>
                    <a:pt x="49809" y="0"/>
                  </a:lnTo>
                  <a:lnTo>
                    <a:pt x="0" y="105943"/>
                  </a:lnTo>
                  <a:lnTo>
                    <a:pt x="51320" y="62814"/>
                  </a:lnTo>
                  <a:lnTo>
                    <a:pt x="104686" y="103416"/>
                  </a:lnTo>
                  <a:close/>
                </a:path>
                <a:path w="119379" h="810895">
                  <a:moveTo>
                    <a:pt x="119253" y="704888"/>
                  </a:moveTo>
                  <a:lnTo>
                    <a:pt x="67919" y="748030"/>
                  </a:lnTo>
                  <a:lnTo>
                    <a:pt x="14566" y="707428"/>
                  </a:lnTo>
                  <a:lnTo>
                    <a:pt x="69443" y="810844"/>
                  </a:lnTo>
                  <a:lnTo>
                    <a:pt x="119253" y="704888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892902" y="7047828"/>
            <a:ext cx="5473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Pod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6611" y="9965247"/>
            <a:ext cx="1003300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 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746208" y="6930301"/>
            <a:ext cx="2646045" cy="3054350"/>
            <a:chOff x="12746208" y="6930301"/>
            <a:chExt cx="2646045" cy="3054350"/>
          </a:xfrm>
        </p:grpSpPr>
        <p:sp>
          <p:nvSpPr>
            <p:cNvPr id="21" name="object 21"/>
            <p:cNvSpPr/>
            <p:nvPr/>
          </p:nvSpPr>
          <p:spPr>
            <a:xfrm>
              <a:off x="12746208" y="6930301"/>
              <a:ext cx="2646045" cy="3054350"/>
            </a:xfrm>
            <a:custGeom>
              <a:avLst/>
              <a:gdLst/>
              <a:ahLst/>
              <a:cxnLst/>
              <a:rect l="l" t="t" r="r" b="b"/>
              <a:pathLst>
                <a:path w="2646044" h="3054350">
                  <a:moveTo>
                    <a:pt x="2204644" y="0"/>
                  </a:moveTo>
                  <a:lnTo>
                    <a:pt x="440928" y="0"/>
                  </a:lnTo>
                  <a:lnTo>
                    <a:pt x="392878" y="2587"/>
                  </a:lnTo>
                  <a:lnTo>
                    <a:pt x="346329" y="10169"/>
                  </a:lnTo>
                  <a:lnTo>
                    <a:pt x="301548" y="22478"/>
                  </a:lnTo>
                  <a:lnTo>
                    <a:pt x="258804" y="39244"/>
                  </a:lnTo>
                  <a:lnTo>
                    <a:pt x="218368" y="60199"/>
                  </a:lnTo>
                  <a:lnTo>
                    <a:pt x="180507" y="85073"/>
                  </a:lnTo>
                  <a:lnTo>
                    <a:pt x="145490" y="113598"/>
                  </a:lnTo>
                  <a:lnTo>
                    <a:pt x="113586" y="145504"/>
                  </a:lnTo>
                  <a:lnTo>
                    <a:pt x="85063" y="180523"/>
                  </a:lnTo>
                  <a:lnTo>
                    <a:pt x="60192" y="218385"/>
                  </a:lnTo>
                  <a:lnTo>
                    <a:pt x="39239" y="258822"/>
                  </a:lnTo>
                  <a:lnTo>
                    <a:pt x="22475" y="301565"/>
                  </a:lnTo>
                  <a:lnTo>
                    <a:pt x="10168" y="346345"/>
                  </a:lnTo>
                  <a:lnTo>
                    <a:pt x="2586" y="392892"/>
                  </a:lnTo>
                  <a:lnTo>
                    <a:pt x="0" y="440939"/>
                  </a:lnTo>
                  <a:lnTo>
                    <a:pt x="0" y="2612925"/>
                  </a:lnTo>
                  <a:lnTo>
                    <a:pt x="2586" y="2660970"/>
                  </a:lnTo>
                  <a:lnTo>
                    <a:pt x="10168" y="2707516"/>
                  </a:lnTo>
                  <a:lnTo>
                    <a:pt x="22475" y="2752295"/>
                  </a:lnTo>
                  <a:lnTo>
                    <a:pt x="39239" y="2795038"/>
                  </a:lnTo>
                  <a:lnTo>
                    <a:pt x="60192" y="2835475"/>
                  </a:lnTo>
                  <a:lnTo>
                    <a:pt x="85063" y="2873337"/>
                  </a:lnTo>
                  <a:lnTo>
                    <a:pt x="113586" y="2908356"/>
                  </a:lnTo>
                  <a:lnTo>
                    <a:pt x="145490" y="2940263"/>
                  </a:lnTo>
                  <a:lnTo>
                    <a:pt x="180507" y="2968788"/>
                  </a:lnTo>
                  <a:lnTo>
                    <a:pt x="218368" y="2993663"/>
                  </a:lnTo>
                  <a:lnTo>
                    <a:pt x="258804" y="3014618"/>
                  </a:lnTo>
                  <a:lnTo>
                    <a:pt x="301548" y="3031385"/>
                  </a:lnTo>
                  <a:lnTo>
                    <a:pt x="346329" y="3043694"/>
                  </a:lnTo>
                  <a:lnTo>
                    <a:pt x="392878" y="3051277"/>
                  </a:lnTo>
                  <a:lnTo>
                    <a:pt x="440928" y="3053865"/>
                  </a:lnTo>
                  <a:lnTo>
                    <a:pt x="2204644" y="3053865"/>
                  </a:lnTo>
                  <a:lnTo>
                    <a:pt x="2252676" y="3051277"/>
                  </a:lnTo>
                  <a:lnTo>
                    <a:pt x="2299213" y="3043694"/>
                  </a:lnTo>
                  <a:lnTo>
                    <a:pt x="2343985" y="3031385"/>
                  </a:lnTo>
                  <a:lnTo>
                    <a:pt x="2386723" y="3014618"/>
                  </a:lnTo>
                  <a:lnTo>
                    <a:pt x="2427158" y="2993663"/>
                  </a:lnTo>
                  <a:lnTo>
                    <a:pt x="2465021" y="2968788"/>
                  </a:lnTo>
                  <a:lnTo>
                    <a:pt x="2500042" y="2940263"/>
                  </a:lnTo>
                  <a:lnTo>
                    <a:pt x="2531951" y="2908356"/>
                  </a:lnTo>
                  <a:lnTo>
                    <a:pt x="2560479" y="2873337"/>
                  </a:lnTo>
                  <a:lnTo>
                    <a:pt x="2585358" y="2835475"/>
                  </a:lnTo>
                  <a:lnTo>
                    <a:pt x="2606317" y="2795038"/>
                  </a:lnTo>
                  <a:lnTo>
                    <a:pt x="2623088" y="2752295"/>
                  </a:lnTo>
                  <a:lnTo>
                    <a:pt x="2635400" y="2707516"/>
                  </a:lnTo>
                  <a:lnTo>
                    <a:pt x="2642985" y="2660970"/>
                  </a:lnTo>
                  <a:lnTo>
                    <a:pt x="2645573" y="2612925"/>
                  </a:lnTo>
                  <a:lnTo>
                    <a:pt x="2645573" y="440939"/>
                  </a:lnTo>
                  <a:lnTo>
                    <a:pt x="2642985" y="392892"/>
                  </a:lnTo>
                  <a:lnTo>
                    <a:pt x="2635400" y="346345"/>
                  </a:lnTo>
                  <a:lnTo>
                    <a:pt x="2623088" y="301565"/>
                  </a:lnTo>
                  <a:lnTo>
                    <a:pt x="2606317" y="258822"/>
                  </a:lnTo>
                  <a:lnTo>
                    <a:pt x="2585358" y="218385"/>
                  </a:lnTo>
                  <a:lnTo>
                    <a:pt x="2560479" y="180523"/>
                  </a:lnTo>
                  <a:lnTo>
                    <a:pt x="2531951" y="145504"/>
                  </a:lnTo>
                  <a:lnTo>
                    <a:pt x="2500042" y="113598"/>
                  </a:lnTo>
                  <a:lnTo>
                    <a:pt x="2465021" y="85073"/>
                  </a:lnTo>
                  <a:lnTo>
                    <a:pt x="2427158" y="60199"/>
                  </a:lnTo>
                  <a:lnTo>
                    <a:pt x="2386723" y="39244"/>
                  </a:lnTo>
                  <a:lnTo>
                    <a:pt x="2343985" y="22478"/>
                  </a:lnTo>
                  <a:lnTo>
                    <a:pt x="2299213" y="10169"/>
                  </a:lnTo>
                  <a:lnTo>
                    <a:pt x="2252676" y="2587"/>
                  </a:lnTo>
                  <a:lnTo>
                    <a:pt x="22046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10078" y="7117563"/>
              <a:ext cx="2195195" cy="2592705"/>
            </a:xfrm>
            <a:custGeom>
              <a:avLst/>
              <a:gdLst/>
              <a:ahLst/>
              <a:cxnLst/>
              <a:rect l="l" t="t" r="r" b="b"/>
              <a:pathLst>
                <a:path w="2195194" h="2592704">
                  <a:moveTo>
                    <a:pt x="1829263" y="0"/>
                  </a:moveTo>
                  <a:lnTo>
                    <a:pt x="365852" y="0"/>
                  </a:lnTo>
                  <a:lnTo>
                    <a:pt x="319975" y="2850"/>
                  </a:lnTo>
                  <a:lnTo>
                    <a:pt x="275793" y="11173"/>
                  </a:lnTo>
                  <a:lnTo>
                    <a:pt x="233652" y="24625"/>
                  </a:lnTo>
                  <a:lnTo>
                    <a:pt x="193895" y="42865"/>
                  </a:lnTo>
                  <a:lnTo>
                    <a:pt x="156864" y="65548"/>
                  </a:lnTo>
                  <a:lnTo>
                    <a:pt x="122904" y="92332"/>
                  </a:lnTo>
                  <a:lnTo>
                    <a:pt x="92357" y="122874"/>
                  </a:lnTo>
                  <a:lnTo>
                    <a:pt x="65568" y="156832"/>
                  </a:lnTo>
                  <a:lnTo>
                    <a:pt x="42879" y="193862"/>
                  </a:lnTo>
                  <a:lnTo>
                    <a:pt x="24634" y="233622"/>
                  </a:lnTo>
                  <a:lnTo>
                    <a:pt x="11177" y="275769"/>
                  </a:lnTo>
                  <a:lnTo>
                    <a:pt x="2851" y="319960"/>
                  </a:lnTo>
                  <a:lnTo>
                    <a:pt x="0" y="365852"/>
                  </a:lnTo>
                  <a:lnTo>
                    <a:pt x="0" y="2226309"/>
                  </a:lnTo>
                  <a:lnTo>
                    <a:pt x="2851" y="2272201"/>
                  </a:lnTo>
                  <a:lnTo>
                    <a:pt x="11177" y="2316392"/>
                  </a:lnTo>
                  <a:lnTo>
                    <a:pt x="24634" y="2358539"/>
                  </a:lnTo>
                  <a:lnTo>
                    <a:pt x="42879" y="2398299"/>
                  </a:lnTo>
                  <a:lnTo>
                    <a:pt x="65568" y="2435329"/>
                  </a:lnTo>
                  <a:lnTo>
                    <a:pt x="92357" y="2469287"/>
                  </a:lnTo>
                  <a:lnTo>
                    <a:pt x="122904" y="2499829"/>
                  </a:lnTo>
                  <a:lnTo>
                    <a:pt x="156864" y="2526613"/>
                  </a:lnTo>
                  <a:lnTo>
                    <a:pt x="193895" y="2549296"/>
                  </a:lnTo>
                  <a:lnTo>
                    <a:pt x="233652" y="2567536"/>
                  </a:lnTo>
                  <a:lnTo>
                    <a:pt x="275793" y="2580988"/>
                  </a:lnTo>
                  <a:lnTo>
                    <a:pt x="319975" y="2589311"/>
                  </a:lnTo>
                  <a:lnTo>
                    <a:pt x="365852" y="2592161"/>
                  </a:lnTo>
                  <a:lnTo>
                    <a:pt x="1829263" y="2592161"/>
                  </a:lnTo>
                  <a:lnTo>
                    <a:pt x="1875161" y="2589311"/>
                  </a:lnTo>
                  <a:lnTo>
                    <a:pt x="1919357" y="2580988"/>
                  </a:lnTo>
                  <a:lnTo>
                    <a:pt x="1961506" y="2567536"/>
                  </a:lnTo>
                  <a:lnTo>
                    <a:pt x="2001267" y="2549296"/>
                  </a:lnTo>
                  <a:lnTo>
                    <a:pt x="2038297" y="2526613"/>
                  </a:lnTo>
                  <a:lnTo>
                    <a:pt x="2072254" y="2499829"/>
                  </a:lnTo>
                  <a:lnTo>
                    <a:pt x="2102794" y="2469287"/>
                  </a:lnTo>
                  <a:lnTo>
                    <a:pt x="2129576" y="2435329"/>
                  </a:lnTo>
                  <a:lnTo>
                    <a:pt x="2152257" y="2398299"/>
                  </a:lnTo>
                  <a:lnTo>
                    <a:pt x="2170494" y="2358539"/>
                  </a:lnTo>
                  <a:lnTo>
                    <a:pt x="2183944" y="2316392"/>
                  </a:lnTo>
                  <a:lnTo>
                    <a:pt x="2192266" y="2272201"/>
                  </a:lnTo>
                  <a:lnTo>
                    <a:pt x="2195116" y="2226309"/>
                  </a:lnTo>
                  <a:lnTo>
                    <a:pt x="2195116" y="365852"/>
                  </a:lnTo>
                  <a:lnTo>
                    <a:pt x="2192266" y="319960"/>
                  </a:lnTo>
                  <a:lnTo>
                    <a:pt x="2183944" y="275769"/>
                  </a:lnTo>
                  <a:lnTo>
                    <a:pt x="2170494" y="233622"/>
                  </a:lnTo>
                  <a:lnTo>
                    <a:pt x="2152257" y="193862"/>
                  </a:lnTo>
                  <a:lnTo>
                    <a:pt x="2129576" y="156832"/>
                  </a:lnTo>
                  <a:lnTo>
                    <a:pt x="2102794" y="122874"/>
                  </a:lnTo>
                  <a:lnTo>
                    <a:pt x="2072254" y="92332"/>
                  </a:lnTo>
                  <a:lnTo>
                    <a:pt x="2038297" y="65548"/>
                  </a:lnTo>
                  <a:lnTo>
                    <a:pt x="2001267" y="42865"/>
                  </a:lnTo>
                  <a:lnTo>
                    <a:pt x="1961506" y="24625"/>
                  </a:lnTo>
                  <a:lnTo>
                    <a:pt x="1919357" y="11173"/>
                  </a:lnTo>
                  <a:lnTo>
                    <a:pt x="1875161" y="2850"/>
                  </a:lnTo>
                  <a:lnTo>
                    <a:pt x="1829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10102" y="7117563"/>
              <a:ext cx="2195195" cy="2592705"/>
            </a:xfrm>
            <a:custGeom>
              <a:avLst/>
              <a:gdLst/>
              <a:ahLst/>
              <a:cxnLst/>
              <a:rect l="l" t="t" r="r" b="b"/>
              <a:pathLst>
                <a:path w="2195194" h="2592704">
                  <a:moveTo>
                    <a:pt x="1829235" y="0"/>
                  </a:moveTo>
                  <a:lnTo>
                    <a:pt x="1875127" y="2850"/>
                  </a:lnTo>
                  <a:lnTo>
                    <a:pt x="1919318" y="11173"/>
                  </a:lnTo>
                  <a:lnTo>
                    <a:pt x="1961465" y="24626"/>
                  </a:lnTo>
                  <a:lnTo>
                    <a:pt x="2001225" y="42865"/>
                  </a:lnTo>
                  <a:lnTo>
                    <a:pt x="2038256" y="65549"/>
                  </a:lnTo>
                  <a:lnTo>
                    <a:pt x="2072214" y="92333"/>
                  </a:lnTo>
                  <a:lnTo>
                    <a:pt x="2102757" y="122876"/>
                  </a:lnTo>
                  <a:lnTo>
                    <a:pt x="2129541" y="156834"/>
                  </a:lnTo>
                  <a:lnTo>
                    <a:pt x="2152224" y="193864"/>
                  </a:lnTo>
                  <a:lnTo>
                    <a:pt x="2170464" y="233625"/>
                  </a:lnTo>
                  <a:lnTo>
                    <a:pt x="2183917" y="275772"/>
                  </a:lnTo>
                  <a:lnTo>
                    <a:pt x="2192240" y="319963"/>
                  </a:lnTo>
                  <a:lnTo>
                    <a:pt x="2195090" y="365855"/>
                  </a:lnTo>
                  <a:lnTo>
                    <a:pt x="2195090" y="2226306"/>
                  </a:lnTo>
                  <a:lnTo>
                    <a:pt x="2192240" y="2272198"/>
                  </a:lnTo>
                  <a:lnTo>
                    <a:pt x="2183917" y="2316388"/>
                  </a:lnTo>
                  <a:lnTo>
                    <a:pt x="2170464" y="2358535"/>
                  </a:lnTo>
                  <a:lnTo>
                    <a:pt x="2152224" y="2398295"/>
                  </a:lnTo>
                  <a:lnTo>
                    <a:pt x="2129541" y="2435326"/>
                  </a:lnTo>
                  <a:lnTo>
                    <a:pt x="2102757" y="2469284"/>
                  </a:lnTo>
                  <a:lnTo>
                    <a:pt x="2072214" y="2499826"/>
                  </a:lnTo>
                  <a:lnTo>
                    <a:pt x="2038256" y="2526611"/>
                  </a:lnTo>
                  <a:lnTo>
                    <a:pt x="2001225" y="2549294"/>
                  </a:lnTo>
                  <a:lnTo>
                    <a:pt x="1961465" y="2567534"/>
                  </a:lnTo>
                  <a:lnTo>
                    <a:pt x="1919318" y="2580986"/>
                  </a:lnTo>
                  <a:lnTo>
                    <a:pt x="1875127" y="2589309"/>
                  </a:lnTo>
                  <a:lnTo>
                    <a:pt x="1829235" y="2592160"/>
                  </a:lnTo>
                  <a:lnTo>
                    <a:pt x="365854" y="2592160"/>
                  </a:lnTo>
                  <a:lnTo>
                    <a:pt x="319962" y="2589309"/>
                  </a:lnTo>
                  <a:lnTo>
                    <a:pt x="275771" y="2580986"/>
                  </a:lnTo>
                  <a:lnTo>
                    <a:pt x="233624" y="2567534"/>
                  </a:lnTo>
                  <a:lnTo>
                    <a:pt x="193864" y="2549294"/>
                  </a:lnTo>
                  <a:lnTo>
                    <a:pt x="156834" y="2526611"/>
                  </a:lnTo>
                  <a:lnTo>
                    <a:pt x="122876" y="2499826"/>
                  </a:lnTo>
                  <a:lnTo>
                    <a:pt x="92333" y="2469284"/>
                  </a:lnTo>
                  <a:lnTo>
                    <a:pt x="65549" y="2435326"/>
                  </a:lnTo>
                  <a:lnTo>
                    <a:pt x="42865" y="2398295"/>
                  </a:lnTo>
                  <a:lnTo>
                    <a:pt x="24626" y="2358535"/>
                  </a:lnTo>
                  <a:lnTo>
                    <a:pt x="11173" y="2316388"/>
                  </a:lnTo>
                  <a:lnTo>
                    <a:pt x="2850" y="2272198"/>
                  </a:lnTo>
                  <a:lnTo>
                    <a:pt x="0" y="2226306"/>
                  </a:lnTo>
                  <a:lnTo>
                    <a:pt x="0" y="365855"/>
                  </a:lnTo>
                  <a:lnTo>
                    <a:pt x="2850" y="319963"/>
                  </a:lnTo>
                  <a:lnTo>
                    <a:pt x="11173" y="275772"/>
                  </a:lnTo>
                  <a:lnTo>
                    <a:pt x="24626" y="233625"/>
                  </a:lnTo>
                  <a:lnTo>
                    <a:pt x="42865" y="193864"/>
                  </a:lnTo>
                  <a:lnTo>
                    <a:pt x="65549" y="156834"/>
                  </a:lnTo>
                  <a:lnTo>
                    <a:pt x="92333" y="122876"/>
                  </a:lnTo>
                  <a:lnTo>
                    <a:pt x="122876" y="92333"/>
                  </a:lnTo>
                  <a:lnTo>
                    <a:pt x="156834" y="65549"/>
                  </a:lnTo>
                  <a:lnTo>
                    <a:pt x="193864" y="42865"/>
                  </a:lnTo>
                  <a:lnTo>
                    <a:pt x="233624" y="24626"/>
                  </a:lnTo>
                  <a:lnTo>
                    <a:pt x="275771" y="11173"/>
                  </a:lnTo>
                  <a:lnTo>
                    <a:pt x="319962" y="2850"/>
                  </a:lnTo>
                  <a:lnTo>
                    <a:pt x="365854" y="0"/>
                  </a:lnTo>
                  <a:lnTo>
                    <a:pt x="1829235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097088" y="7304887"/>
              <a:ext cx="2154555" cy="2433320"/>
            </a:xfrm>
            <a:custGeom>
              <a:avLst/>
              <a:gdLst/>
              <a:ahLst/>
              <a:cxnLst/>
              <a:rect l="l" t="t" r="r" b="b"/>
              <a:pathLst>
                <a:path w="2154555" h="2433320">
                  <a:moveTo>
                    <a:pt x="1795128" y="0"/>
                  </a:moveTo>
                  <a:lnTo>
                    <a:pt x="359046" y="0"/>
                  </a:lnTo>
                  <a:lnTo>
                    <a:pt x="310321" y="3277"/>
                  </a:lnTo>
                  <a:lnTo>
                    <a:pt x="263589" y="12825"/>
                  </a:lnTo>
                  <a:lnTo>
                    <a:pt x="219279" y="28215"/>
                  </a:lnTo>
                  <a:lnTo>
                    <a:pt x="177818" y="49019"/>
                  </a:lnTo>
                  <a:lnTo>
                    <a:pt x="139634" y="74810"/>
                  </a:lnTo>
                  <a:lnTo>
                    <a:pt x="105153" y="105160"/>
                  </a:lnTo>
                  <a:lnTo>
                    <a:pt x="74805" y="139641"/>
                  </a:lnTo>
                  <a:lnTo>
                    <a:pt x="49015" y="177825"/>
                  </a:lnTo>
                  <a:lnTo>
                    <a:pt x="28212" y="219284"/>
                  </a:lnTo>
                  <a:lnTo>
                    <a:pt x="12823" y="263591"/>
                  </a:lnTo>
                  <a:lnTo>
                    <a:pt x="3277" y="310317"/>
                  </a:lnTo>
                  <a:lnTo>
                    <a:pt x="0" y="359036"/>
                  </a:lnTo>
                  <a:lnTo>
                    <a:pt x="0" y="2074156"/>
                  </a:lnTo>
                  <a:lnTo>
                    <a:pt x="3277" y="2122877"/>
                  </a:lnTo>
                  <a:lnTo>
                    <a:pt x="12823" y="2169606"/>
                  </a:lnTo>
                  <a:lnTo>
                    <a:pt x="28212" y="2213914"/>
                  </a:lnTo>
                  <a:lnTo>
                    <a:pt x="49015" y="2255375"/>
                  </a:lnTo>
                  <a:lnTo>
                    <a:pt x="74805" y="2293560"/>
                  </a:lnTo>
                  <a:lnTo>
                    <a:pt x="105153" y="2328041"/>
                  </a:lnTo>
                  <a:lnTo>
                    <a:pt x="139634" y="2358392"/>
                  </a:lnTo>
                  <a:lnTo>
                    <a:pt x="177818" y="2384183"/>
                  </a:lnTo>
                  <a:lnTo>
                    <a:pt x="219279" y="2404987"/>
                  </a:lnTo>
                  <a:lnTo>
                    <a:pt x="263589" y="2420378"/>
                  </a:lnTo>
                  <a:lnTo>
                    <a:pt x="310321" y="2429925"/>
                  </a:lnTo>
                  <a:lnTo>
                    <a:pt x="359046" y="2433203"/>
                  </a:lnTo>
                  <a:lnTo>
                    <a:pt x="1795128" y="2433203"/>
                  </a:lnTo>
                  <a:lnTo>
                    <a:pt x="1843853" y="2429925"/>
                  </a:lnTo>
                  <a:lnTo>
                    <a:pt x="1890585" y="2420378"/>
                  </a:lnTo>
                  <a:lnTo>
                    <a:pt x="1934895" y="2404987"/>
                  </a:lnTo>
                  <a:lnTo>
                    <a:pt x="1976356" y="2384183"/>
                  </a:lnTo>
                  <a:lnTo>
                    <a:pt x="2014540" y="2358392"/>
                  </a:lnTo>
                  <a:lnTo>
                    <a:pt x="2049021" y="2328041"/>
                  </a:lnTo>
                  <a:lnTo>
                    <a:pt x="2079370" y="2293560"/>
                  </a:lnTo>
                  <a:lnTo>
                    <a:pt x="2105159" y="2255375"/>
                  </a:lnTo>
                  <a:lnTo>
                    <a:pt x="2125962" y="2213914"/>
                  </a:lnTo>
                  <a:lnTo>
                    <a:pt x="2141351" y="2169606"/>
                  </a:lnTo>
                  <a:lnTo>
                    <a:pt x="2150898" y="2122877"/>
                  </a:lnTo>
                  <a:lnTo>
                    <a:pt x="2154175" y="2074156"/>
                  </a:lnTo>
                  <a:lnTo>
                    <a:pt x="2154175" y="359036"/>
                  </a:lnTo>
                  <a:lnTo>
                    <a:pt x="2150898" y="310317"/>
                  </a:lnTo>
                  <a:lnTo>
                    <a:pt x="2141351" y="263591"/>
                  </a:lnTo>
                  <a:lnTo>
                    <a:pt x="2125962" y="219284"/>
                  </a:lnTo>
                  <a:lnTo>
                    <a:pt x="2105159" y="177825"/>
                  </a:lnTo>
                  <a:lnTo>
                    <a:pt x="2079370" y="139641"/>
                  </a:lnTo>
                  <a:lnTo>
                    <a:pt x="2049021" y="105160"/>
                  </a:lnTo>
                  <a:lnTo>
                    <a:pt x="2014540" y="74810"/>
                  </a:lnTo>
                  <a:lnTo>
                    <a:pt x="1976356" y="49019"/>
                  </a:lnTo>
                  <a:lnTo>
                    <a:pt x="1934895" y="28215"/>
                  </a:lnTo>
                  <a:lnTo>
                    <a:pt x="1890585" y="12825"/>
                  </a:lnTo>
                  <a:lnTo>
                    <a:pt x="1843853" y="3277"/>
                  </a:lnTo>
                  <a:lnTo>
                    <a:pt x="1795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097065" y="7304887"/>
              <a:ext cx="2154555" cy="2433320"/>
            </a:xfrm>
            <a:custGeom>
              <a:avLst/>
              <a:gdLst/>
              <a:ahLst/>
              <a:cxnLst/>
              <a:rect l="l" t="t" r="r" b="b"/>
              <a:pathLst>
                <a:path w="2154555" h="2433320">
                  <a:moveTo>
                    <a:pt x="1795157" y="0"/>
                  </a:moveTo>
                  <a:lnTo>
                    <a:pt x="1843877" y="3277"/>
                  </a:lnTo>
                  <a:lnTo>
                    <a:pt x="1890604" y="12825"/>
                  </a:lnTo>
                  <a:lnTo>
                    <a:pt x="1934911" y="28215"/>
                  </a:lnTo>
                  <a:lnTo>
                    <a:pt x="1976371" y="49019"/>
                  </a:lnTo>
                  <a:lnTo>
                    <a:pt x="2014555" y="74810"/>
                  </a:lnTo>
                  <a:lnTo>
                    <a:pt x="2049036" y="105160"/>
                  </a:lnTo>
                  <a:lnTo>
                    <a:pt x="2079386" y="139641"/>
                  </a:lnTo>
                  <a:lnTo>
                    <a:pt x="2105177" y="177825"/>
                  </a:lnTo>
                  <a:lnTo>
                    <a:pt x="2125981" y="219285"/>
                  </a:lnTo>
                  <a:lnTo>
                    <a:pt x="2141371" y="263592"/>
                  </a:lnTo>
                  <a:lnTo>
                    <a:pt x="2150919" y="310320"/>
                  </a:lnTo>
                  <a:lnTo>
                    <a:pt x="2154196" y="359039"/>
                  </a:lnTo>
                  <a:lnTo>
                    <a:pt x="2154196" y="2074165"/>
                  </a:lnTo>
                  <a:lnTo>
                    <a:pt x="2150919" y="2122883"/>
                  </a:lnTo>
                  <a:lnTo>
                    <a:pt x="2141371" y="2169610"/>
                  </a:lnTo>
                  <a:lnTo>
                    <a:pt x="2125981" y="2213917"/>
                  </a:lnTo>
                  <a:lnTo>
                    <a:pt x="2105177" y="2255376"/>
                  </a:lnTo>
                  <a:lnTo>
                    <a:pt x="2079386" y="2293560"/>
                  </a:lnTo>
                  <a:lnTo>
                    <a:pt x="2049036" y="2328041"/>
                  </a:lnTo>
                  <a:lnTo>
                    <a:pt x="2014555" y="2358390"/>
                  </a:lnTo>
                  <a:lnTo>
                    <a:pt x="1976371" y="2384181"/>
                  </a:lnTo>
                  <a:lnTo>
                    <a:pt x="1934911" y="2404985"/>
                  </a:lnTo>
                  <a:lnTo>
                    <a:pt x="1890604" y="2420375"/>
                  </a:lnTo>
                  <a:lnTo>
                    <a:pt x="1843877" y="2429923"/>
                  </a:lnTo>
                  <a:lnTo>
                    <a:pt x="1795157" y="2433201"/>
                  </a:lnTo>
                  <a:lnTo>
                    <a:pt x="359035" y="2433201"/>
                  </a:lnTo>
                  <a:lnTo>
                    <a:pt x="310317" y="2429923"/>
                  </a:lnTo>
                  <a:lnTo>
                    <a:pt x="263590" y="2420375"/>
                  </a:lnTo>
                  <a:lnTo>
                    <a:pt x="219283" y="2404985"/>
                  </a:lnTo>
                  <a:lnTo>
                    <a:pt x="177824" y="2384181"/>
                  </a:lnTo>
                  <a:lnTo>
                    <a:pt x="139640" y="2358390"/>
                  </a:lnTo>
                  <a:lnTo>
                    <a:pt x="105160" y="2328041"/>
                  </a:lnTo>
                  <a:lnTo>
                    <a:pt x="74810" y="2293560"/>
                  </a:lnTo>
                  <a:lnTo>
                    <a:pt x="49019" y="2255376"/>
                  </a:lnTo>
                  <a:lnTo>
                    <a:pt x="28215" y="2213917"/>
                  </a:lnTo>
                  <a:lnTo>
                    <a:pt x="12825" y="2169610"/>
                  </a:lnTo>
                  <a:lnTo>
                    <a:pt x="3277" y="2122883"/>
                  </a:lnTo>
                  <a:lnTo>
                    <a:pt x="0" y="2074165"/>
                  </a:lnTo>
                  <a:lnTo>
                    <a:pt x="0" y="359039"/>
                  </a:lnTo>
                  <a:lnTo>
                    <a:pt x="3277" y="310320"/>
                  </a:lnTo>
                  <a:lnTo>
                    <a:pt x="12825" y="263592"/>
                  </a:lnTo>
                  <a:lnTo>
                    <a:pt x="28215" y="219285"/>
                  </a:lnTo>
                  <a:lnTo>
                    <a:pt x="49019" y="177825"/>
                  </a:lnTo>
                  <a:lnTo>
                    <a:pt x="74810" y="139641"/>
                  </a:lnTo>
                  <a:lnTo>
                    <a:pt x="105160" y="105160"/>
                  </a:lnTo>
                  <a:lnTo>
                    <a:pt x="139640" y="74810"/>
                  </a:lnTo>
                  <a:lnTo>
                    <a:pt x="177824" y="49019"/>
                  </a:lnTo>
                  <a:lnTo>
                    <a:pt x="219283" y="28215"/>
                  </a:lnTo>
                  <a:lnTo>
                    <a:pt x="263590" y="12825"/>
                  </a:lnTo>
                  <a:lnTo>
                    <a:pt x="310317" y="3277"/>
                  </a:lnTo>
                  <a:lnTo>
                    <a:pt x="359035" y="0"/>
                  </a:lnTo>
                  <a:lnTo>
                    <a:pt x="1795157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263365" y="8938450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svcB</a:t>
            </a:r>
            <a:endParaRPr sz="2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59491" y="7532859"/>
            <a:ext cx="181356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305201" y="7778694"/>
            <a:ext cx="4924425" cy="1108075"/>
            <a:chOff x="9305201" y="7778694"/>
            <a:chExt cx="4924425" cy="1108075"/>
          </a:xfrm>
        </p:grpSpPr>
        <p:sp>
          <p:nvSpPr>
            <p:cNvPr id="29" name="object 29"/>
            <p:cNvSpPr/>
            <p:nvPr/>
          </p:nvSpPr>
          <p:spPr>
            <a:xfrm>
              <a:off x="14166509" y="8148743"/>
              <a:ext cx="12065" cy="716915"/>
            </a:xfrm>
            <a:custGeom>
              <a:avLst/>
              <a:gdLst/>
              <a:ahLst/>
              <a:cxnLst/>
              <a:rect l="l" t="t" r="r" b="b"/>
              <a:pathLst>
                <a:path w="12065" h="716915">
                  <a:moveTo>
                    <a:pt x="0" y="0"/>
                  </a:moveTo>
                  <a:lnTo>
                    <a:pt x="11746" y="716606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115479" y="8127815"/>
              <a:ext cx="114300" cy="758825"/>
            </a:xfrm>
            <a:custGeom>
              <a:avLst/>
              <a:gdLst/>
              <a:ahLst/>
              <a:cxnLst/>
              <a:rect l="l" t="t" r="r" b="b"/>
              <a:pathLst>
                <a:path w="114300" h="758825">
                  <a:moveTo>
                    <a:pt x="104711" y="103822"/>
                  </a:moveTo>
                  <a:lnTo>
                    <a:pt x="50685" y="0"/>
                  </a:lnTo>
                  <a:lnTo>
                    <a:pt x="0" y="105537"/>
                  </a:lnTo>
                  <a:lnTo>
                    <a:pt x="51727" y="62814"/>
                  </a:lnTo>
                  <a:lnTo>
                    <a:pt x="104711" y="103822"/>
                  </a:lnTo>
                  <a:close/>
                </a:path>
                <a:path w="114300" h="758825">
                  <a:moveTo>
                    <a:pt x="113715" y="652919"/>
                  </a:moveTo>
                  <a:lnTo>
                    <a:pt x="62090" y="695655"/>
                  </a:lnTo>
                  <a:lnTo>
                    <a:pt x="9004" y="654634"/>
                  </a:lnTo>
                  <a:lnTo>
                    <a:pt x="63042" y="758469"/>
                  </a:lnTo>
                  <a:lnTo>
                    <a:pt x="113715" y="652919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09329" y="7830750"/>
              <a:ext cx="3929379" cy="13970"/>
            </a:xfrm>
            <a:custGeom>
              <a:avLst/>
              <a:gdLst/>
              <a:ahLst/>
              <a:cxnLst/>
              <a:rect l="l" t="t" r="r" b="b"/>
              <a:pathLst>
                <a:path w="3929380" h="13970">
                  <a:moveTo>
                    <a:pt x="0" y="13670"/>
                  </a:moveTo>
                  <a:lnTo>
                    <a:pt x="3929200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154573" y="7778694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0" y="0"/>
                  </a:moveTo>
                  <a:lnTo>
                    <a:pt x="42092" y="52207"/>
                  </a:lnTo>
                  <a:lnTo>
                    <a:pt x="418" y="104708"/>
                  </a:lnTo>
                  <a:lnTo>
                    <a:pt x="104918" y="51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530552" y="9939666"/>
            <a:ext cx="1003300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 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B</a:t>
            </a:r>
            <a:endParaRPr sz="23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55850" y="7796444"/>
            <a:ext cx="2179320" cy="140144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45795" marR="5080" indent="-127000" algn="just">
              <a:lnSpc>
                <a:spcPts val="1730"/>
              </a:lnSpc>
              <a:spcBef>
                <a:spcPts val="530"/>
              </a:spcBef>
            </a:pPr>
            <a:r>
              <a:rPr sz="1800" b="1" spc="35" dirty="0">
                <a:solidFill>
                  <a:srgbClr val="0F3659"/>
                </a:solidFill>
                <a:latin typeface="Arial"/>
                <a:cs typeface="Arial"/>
              </a:rPr>
              <a:t>Trace </a:t>
            </a:r>
            <a:r>
              <a:rPr sz="1800" b="1" spc="-20" dirty="0">
                <a:solidFill>
                  <a:srgbClr val="0F3659"/>
                </a:solidFill>
                <a:latin typeface="Arial"/>
                <a:cs typeface="Arial"/>
              </a:rPr>
              <a:t>Headers  </a:t>
            </a:r>
            <a:r>
              <a:rPr sz="1800" i="1" spc="100" dirty="0">
                <a:solidFill>
                  <a:srgbClr val="0F3659"/>
                </a:solidFill>
                <a:latin typeface="Arial"/>
                <a:cs typeface="Arial"/>
              </a:rPr>
              <a:t>X-B3-TraceId </a:t>
            </a:r>
            <a:r>
              <a:rPr sz="1800" i="1" spc="5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800" i="1" spc="60" dirty="0">
                <a:solidFill>
                  <a:srgbClr val="0F3659"/>
                </a:solidFill>
                <a:latin typeface="Arial"/>
                <a:cs typeface="Arial"/>
              </a:rPr>
              <a:t>X-B3-SpanId</a:t>
            </a:r>
            <a:endParaRPr sz="1800">
              <a:latin typeface="Arial"/>
              <a:cs typeface="Arial"/>
            </a:endParaRPr>
          </a:p>
          <a:p>
            <a:pPr marL="645795" marR="5080" indent="-633730" algn="r">
              <a:lnSpc>
                <a:spcPts val="1730"/>
              </a:lnSpc>
              <a:spcBef>
                <a:spcPts val="5"/>
              </a:spcBef>
            </a:pPr>
            <a:r>
              <a:rPr sz="1800" i="1" spc="75" dirty="0">
                <a:solidFill>
                  <a:srgbClr val="0F3659"/>
                </a:solidFill>
                <a:latin typeface="Arial"/>
                <a:cs typeface="Arial"/>
              </a:rPr>
              <a:t>X-B3-ParentSpanId </a:t>
            </a:r>
            <a:r>
              <a:rPr sz="1800" i="1" spc="4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1800" i="1" spc="20" dirty="0">
                <a:solidFill>
                  <a:srgbClr val="0F3659"/>
                </a:solidFill>
                <a:latin typeface="Arial"/>
                <a:cs typeface="Arial"/>
              </a:rPr>
              <a:t>X-B3-Sampled  </a:t>
            </a:r>
            <a:r>
              <a:rPr sz="1800" i="1" spc="95" dirty="0">
                <a:solidFill>
                  <a:srgbClr val="0F3659"/>
                </a:solidFill>
                <a:latin typeface="Arial"/>
                <a:cs typeface="Arial"/>
              </a:rPr>
              <a:t>X-B3-Flags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398564" y="4709427"/>
            <a:ext cx="11020425" cy="5160010"/>
            <a:chOff x="8398564" y="4709427"/>
            <a:chExt cx="11020425" cy="5160010"/>
          </a:xfrm>
        </p:grpSpPr>
        <p:sp>
          <p:nvSpPr>
            <p:cNvPr id="36" name="object 36"/>
            <p:cNvSpPr/>
            <p:nvPr/>
          </p:nvSpPr>
          <p:spPr>
            <a:xfrm>
              <a:off x="8402692" y="4719322"/>
              <a:ext cx="5274310" cy="2827655"/>
            </a:xfrm>
            <a:custGeom>
              <a:avLst/>
              <a:gdLst/>
              <a:ahLst/>
              <a:cxnLst/>
              <a:rect l="l" t="t" r="r" b="b"/>
              <a:pathLst>
                <a:path w="5274309" h="2827654">
                  <a:moveTo>
                    <a:pt x="5274035" y="0"/>
                  </a:moveTo>
                  <a:lnTo>
                    <a:pt x="0" y="2827630"/>
                  </a:lnTo>
                </a:path>
              </a:pathLst>
            </a:custGeom>
            <a:ln w="7853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78225" y="4709427"/>
              <a:ext cx="117475" cy="95885"/>
            </a:xfrm>
            <a:custGeom>
              <a:avLst/>
              <a:gdLst/>
              <a:ahLst/>
              <a:cxnLst/>
              <a:rect l="l" t="t" r="r" b="b"/>
              <a:pathLst>
                <a:path w="117475" h="95885">
                  <a:moveTo>
                    <a:pt x="116959" y="0"/>
                  </a:moveTo>
                  <a:lnTo>
                    <a:pt x="0" y="3329"/>
                  </a:lnTo>
                  <a:lnTo>
                    <a:pt x="61673" y="29684"/>
                  </a:lnTo>
                  <a:lnTo>
                    <a:pt x="49422" y="95620"/>
                  </a:lnTo>
                  <a:lnTo>
                    <a:pt x="116959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656456" y="6825415"/>
              <a:ext cx="2762885" cy="3044190"/>
            </a:xfrm>
            <a:custGeom>
              <a:avLst/>
              <a:gdLst/>
              <a:ahLst/>
              <a:cxnLst/>
              <a:rect l="l" t="t" r="r" b="b"/>
              <a:pathLst>
                <a:path w="2762884" h="3044190">
                  <a:moveTo>
                    <a:pt x="2301919" y="0"/>
                  </a:moveTo>
                  <a:lnTo>
                    <a:pt x="460404" y="0"/>
                  </a:lnTo>
                  <a:lnTo>
                    <a:pt x="413337" y="2377"/>
                  </a:lnTo>
                  <a:lnTo>
                    <a:pt x="367629" y="9353"/>
                  </a:lnTo>
                  <a:lnTo>
                    <a:pt x="323509" y="20698"/>
                  </a:lnTo>
                  <a:lnTo>
                    <a:pt x="281211" y="36180"/>
                  </a:lnTo>
                  <a:lnTo>
                    <a:pt x="240966" y="55568"/>
                  </a:lnTo>
                  <a:lnTo>
                    <a:pt x="203006" y="78629"/>
                  </a:lnTo>
                  <a:lnTo>
                    <a:pt x="167561" y="105133"/>
                  </a:lnTo>
                  <a:lnTo>
                    <a:pt x="134865" y="134849"/>
                  </a:lnTo>
                  <a:lnTo>
                    <a:pt x="105147" y="167544"/>
                  </a:lnTo>
                  <a:lnTo>
                    <a:pt x="78640" y="202987"/>
                  </a:lnTo>
                  <a:lnTo>
                    <a:pt x="55576" y="240948"/>
                  </a:lnTo>
                  <a:lnTo>
                    <a:pt x="36186" y="281194"/>
                  </a:lnTo>
                  <a:lnTo>
                    <a:pt x="20702" y="323494"/>
                  </a:lnTo>
                  <a:lnTo>
                    <a:pt x="9355" y="367617"/>
                  </a:lnTo>
                  <a:lnTo>
                    <a:pt x="2377" y="413331"/>
                  </a:lnTo>
                  <a:lnTo>
                    <a:pt x="0" y="460404"/>
                  </a:lnTo>
                  <a:lnTo>
                    <a:pt x="0" y="2583586"/>
                  </a:lnTo>
                  <a:lnTo>
                    <a:pt x="2377" y="2630658"/>
                  </a:lnTo>
                  <a:lnTo>
                    <a:pt x="9355" y="2676370"/>
                  </a:lnTo>
                  <a:lnTo>
                    <a:pt x="20702" y="2720491"/>
                  </a:lnTo>
                  <a:lnTo>
                    <a:pt x="36186" y="2762790"/>
                  </a:lnTo>
                  <a:lnTo>
                    <a:pt x="55576" y="2803035"/>
                  </a:lnTo>
                  <a:lnTo>
                    <a:pt x="78640" y="2840995"/>
                  </a:lnTo>
                  <a:lnTo>
                    <a:pt x="105147" y="2876438"/>
                  </a:lnTo>
                  <a:lnTo>
                    <a:pt x="134865" y="2909132"/>
                  </a:lnTo>
                  <a:lnTo>
                    <a:pt x="167561" y="2938847"/>
                  </a:lnTo>
                  <a:lnTo>
                    <a:pt x="203006" y="2965351"/>
                  </a:lnTo>
                  <a:lnTo>
                    <a:pt x="240966" y="2988412"/>
                  </a:lnTo>
                  <a:lnTo>
                    <a:pt x="281211" y="3007799"/>
                  </a:lnTo>
                  <a:lnTo>
                    <a:pt x="323509" y="3023281"/>
                  </a:lnTo>
                  <a:lnTo>
                    <a:pt x="367629" y="3034626"/>
                  </a:lnTo>
                  <a:lnTo>
                    <a:pt x="413337" y="3041603"/>
                  </a:lnTo>
                  <a:lnTo>
                    <a:pt x="460404" y="3043980"/>
                  </a:lnTo>
                  <a:lnTo>
                    <a:pt x="2301919" y="3043980"/>
                  </a:lnTo>
                  <a:lnTo>
                    <a:pt x="2349003" y="3041603"/>
                  </a:lnTo>
                  <a:lnTo>
                    <a:pt x="2394725" y="3034626"/>
                  </a:lnTo>
                  <a:lnTo>
                    <a:pt x="2438853" y="3023281"/>
                  </a:lnTo>
                  <a:lnTo>
                    <a:pt x="2481156" y="3007799"/>
                  </a:lnTo>
                  <a:lnTo>
                    <a:pt x="2521403" y="2988412"/>
                  </a:lnTo>
                  <a:lnTo>
                    <a:pt x="2559363" y="2965351"/>
                  </a:lnTo>
                  <a:lnTo>
                    <a:pt x="2594805" y="2938847"/>
                  </a:lnTo>
                  <a:lnTo>
                    <a:pt x="2627498" y="2909132"/>
                  </a:lnTo>
                  <a:lnTo>
                    <a:pt x="2657210" y="2876438"/>
                  </a:lnTo>
                  <a:lnTo>
                    <a:pt x="2683711" y="2840995"/>
                  </a:lnTo>
                  <a:lnTo>
                    <a:pt x="2706768" y="2803035"/>
                  </a:lnTo>
                  <a:lnTo>
                    <a:pt x="2726152" y="2762790"/>
                  </a:lnTo>
                  <a:lnTo>
                    <a:pt x="2741630" y="2720491"/>
                  </a:lnTo>
                  <a:lnTo>
                    <a:pt x="2752973" y="2676370"/>
                  </a:lnTo>
                  <a:lnTo>
                    <a:pt x="2759947" y="2630658"/>
                  </a:lnTo>
                  <a:lnTo>
                    <a:pt x="2762324" y="2583586"/>
                  </a:lnTo>
                  <a:lnTo>
                    <a:pt x="2762324" y="460404"/>
                  </a:lnTo>
                  <a:lnTo>
                    <a:pt x="2759947" y="413331"/>
                  </a:lnTo>
                  <a:lnTo>
                    <a:pt x="2752973" y="367617"/>
                  </a:lnTo>
                  <a:lnTo>
                    <a:pt x="2741630" y="323494"/>
                  </a:lnTo>
                  <a:lnTo>
                    <a:pt x="2726152" y="281194"/>
                  </a:lnTo>
                  <a:lnTo>
                    <a:pt x="2706768" y="240948"/>
                  </a:lnTo>
                  <a:lnTo>
                    <a:pt x="2683711" y="202987"/>
                  </a:lnTo>
                  <a:lnTo>
                    <a:pt x="2657210" y="167544"/>
                  </a:lnTo>
                  <a:lnTo>
                    <a:pt x="2627498" y="134849"/>
                  </a:lnTo>
                  <a:lnTo>
                    <a:pt x="2594805" y="105133"/>
                  </a:lnTo>
                  <a:lnTo>
                    <a:pt x="2559363" y="78629"/>
                  </a:lnTo>
                  <a:lnTo>
                    <a:pt x="2521403" y="55568"/>
                  </a:lnTo>
                  <a:lnTo>
                    <a:pt x="2481156" y="36180"/>
                  </a:lnTo>
                  <a:lnTo>
                    <a:pt x="2438853" y="20698"/>
                  </a:lnTo>
                  <a:lnTo>
                    <a:pt x="2394725" y="9353"/>
                  </a:lnTo>
                  <a:lnTo>
                    <a:pt x="2349003" y="2377"/>
                  </a:lnTo>
                  <a:lnTo>
                    <a:pt x="230191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820220" y="7036099"/>
              <a:ext cx="2280920" cy="2662555"/>
            </a:xfrm>
            <a:custGeom>
              <a:avLst/>
              <a:gdLst/>
              <a:ahLst/>
              <a:cxnLst/>
              <a:rect l="l" t="t" r="r" b="b"/>
              <a:pathLst>
                <a:path w="2280919" h="2662554">
                  <a:moveTo>
                    <a:pt x="1900675" y="0"/>
                  </a:moveTo>
                  <a:lnTo>
                    <a:pt x="380093" y="0"/>
                  </a:lnTo>
                  <a:lnTo>
                    <a:pt x="332410" y="2961"/>
                  </a:lnTo>
                  <a:lnTo>
                    <a:pt x="286497" y="11609"/>
                  </a:lnTo>
                  <a:lnTo>
                    <a:pt x="242708" y="25587"/>
                  </a:lnTo>
                  <a:lnTo>
                    <a:pt x="201399" y="44539"/>
                  </a:lnTo>
                  <a:lnTo>
                    <a:pt x="162928" y="68108"/>
                  </a:lnTo>
                  <a:lnTo>
                    <a:pt x="127649" y="95938"/>
                  </a:lnTo>
                  <a:lnTo>
                    <a:pt x="95919" y="127674"/>
                  </a:lnTo>
                  <a:lnTo>
                    <a:pt x="68094" y="162958"/>
                  </a:lnTo>
                  <a:lnTo>
                    <a:pt x="44529" y="201435"/>
                  </a:lnTo>
                  <a:lnTo>
                    <a:pt x="25581" y="242749"/>
                  </a:lnTo>
                  <a:lnTo>
                    <a:pt x="11607" y="286542"/>
                  </a:lnTo>
                  <a:lnTo>
                    <a:pt x="2961" y="332460"/>
                  </a:lnTo>
                  <a:lnTo>
                    <a:pt x="0" y="380145"/>
                  </a:lnTo>
                  <a:lnTo>
                    <a:pt x="0" y="2281930"/>
                  </a:lnTo>
                  <a:lnTo>
                    <a:pt x="2961" y="2329615"/>
                  </a:lnTo>
                  <a:lnTo>
                    <a:pt x="11607" y="2375533"/>
                  </a:lnTo>
                  <a:lnTo>
                    <a:pt x="25581" y="2419326"/>
                  </a:lnTo>
                  <a:lnTo>
                    <a:pt x="44529" y="2460640"/>
                  </a:lnTo>
                  <a:lnTo>
                    <a:pt x="68094" y="2499117"/>
                  </a:lnTo>
                  <a:lnTo>
                    <a:pt x="95919" y="2534401"/>
                  </a:lnTo>
                  <a:lnTo>
                    <a:pt x="127649" y="2566137"/>
                  </a:lnTo>
                  <a:lnTo>
                    <a:pt x="162928" y="2593967"/>
                  </a:lnTo>
                  <a:lnTo>
                    <a:pt x="201399" y="2617536"/>
                  </a:lnTo>
                  <a:lnTo>
                    <a:pt x="242708" y="2636488"/>
                  </a:lnTo>
                  <a:lnTo>
                    <a:pt x="286497" y="2650466"/>
                  </a:lnTo>
                  <a:lnTo>
                    <a:pt x="332410" y="2659114"/>
                  </a:lnTo>
                  <a:lnTo>
                    <a:pt x="380093" y="2662076"/>
                  </a:lnTo>
                  <a:lnTo>
                    <a:pt x="1900675" y="2662076"/>
                  </a:lnTo>
                  <a:lnTo>
                    <a:pt x="1948359" y="2659114"/>
                  </a:lnTo>
                  <a:lnTo>
                    <a:pt x="1994277" y="2650466"/>
                  </a:lnTo>
                  <a:lnTo>
                    <a:pt x="2038074" y="2636488"/>
                  </a:lnTo>
                  <a:lnTo>
                    <a:pt x="2079392" y="2617536"/>
                  </a:lnTo>
                  <a:lnTo>
                    <a:pt x="2117874" y="2593967"/>
                  </a:lnTo>
                  <a:lnTo>
                    <a:pt x="2153165" y="2566137"/>
                  </a:lnTo>
                  <a:lnTo>
                    <a:pt x="2184907" y="2534401"/>
                  </a:lnTo>
                  <a:lnTo>
                    <a:pt x="2212744" y="2499117"/>
                  </a:lnTo>
                  <a:lnTo>
                    <a:pt x="2236319" y="2460640"/>
                  </a:lnTo>
                  <a:lnTo>
                    <a:pt x="2255276" y="2419326"/>
                  </a:lnTo>
                  <a:lnTo>
                    <a:pt x="2269259" y="2375533"/>
                  </a:lnTo>
                  <a:lnTo>
                    <a:pt x="2277910" y="2329615"/>
                  </a:lnTo>
                  <a:lnTo>
                    <a:pt x="2280872" y="2281930"/>
                  </a:lnTo>
                  <a:lnTo>
                    <a:pt x="2280872" y="380145"/>
                  </a:lnTo>
                  <a:lnTo>
                    <a:pt x="2277910" y="332460"/>
                  </a:lnTo>
                  <a:lnTo>
                    <a:pt x="2269259" y="286542"/>
                  </a:lnTo>
                  <a:lnTo>
                    <a:pt x="2255276" y="242749"/>
                  </a:lnTo>
                  <a:lnTo>
                    <a:pt x="2236319" y="201435"/>
                  </a:lnTo>
                  <a:lnTo>
                    <a:pt x="2212744" y="162958"/>
                  </a:lnTo>
                  <a:lnTo>
                    <a:pt x="2184907" y="127674"/>
                  </a:lnTo>
                  <a:lnTo>
                    <a:pt x="2153165" y="95938"/>
                  </a:lnTo>
                  <a:lnTo>
                    <a:pt x="2117874" y="68108"/>
                  </a:lnTo>
                  <a:lnTo>
                    <a:pt x="2079392" y="44539"/>
                  </a:lnTo>
                  <a:lnTo>
                    <a:pt x="2038074" y="25587"/>
                  </a:lnTo>
                  <a:lnTo>
                    <a:pt x="1994277" y="11609"/>
                  </a:lnTo>
                  <a:lnTo>
                    <a:pt x="1948359" y="2961"/>
                  </a:lnTo>
                  <a:lnTo>
                    <a:pt x="1900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820256" y="7036099"/>
              <a:ext cx="2280920" cy="2662555"/>
            </a:xfrm>
            <a:custGeom>
              <a:avLst/>
              <a:gdLst/>
              <a:ahLst/>
              <a:cxnLst/>
              <a:rect l="l" t="t" r="r" b="b"/>
              <a:pathLst>
                <a:path w="2280919" h="2662554">
                  <a:moveTo>
                    <a:pt x="1900689" y="0"/>
                  </a:moveTo>
                  <a:lnTo>
                    <a:pt x="1948374" y="2961"/>
                  </a:lnTo>
                  <a:lnTo>
                    <a:pt x="1994291" y="11610"/>
                  </a:lnTo>
                  <a:lnTo>
                    <a:pt x="2038084" y="25588"/>
                  </a:lnTo>
                  <a:lnTo>
                    <a:pt x="2079398" y="44540"/>
                  </a:lnTo>
                  <a:lnTo>
                    <a:pt x="2117875" y="68109"/>
                  </a:lnTo>
                  <a:lnTo>
                    <a:pt x="2153160" y="95940"/>
                  </a:lnTo>
                  <a:lnTo>
                    <a:pt x="2184895" y="127676"/>
                  </a:lnTo>
                  <a:lnTo>
                    <a:pt x="2212726" y="162960"/>
                  </a:lnTo>
                  <a:lnTo>
                    <a:pt x="2236296" y="201438"/>
                  </a:lnTo>
                  <a:lnTo>
                    <a:pt x="2255248" y="242751"/>
                  </a:lnTo>
                  <a:lnTo>
                    <a:pt x="2269226" y="286544"/>
                  </a:lnTo>
                  <a:lnTo>
                    <a:pt x="2277874" y="332462"/>
                  </a:lnTo>
                  <a:lnTo>
                    <a:pt x="2280836" y="380147"/>
                  </a:lnTo>
                  <a:lnTo>
                    <a:pt x="2280836" y="2281925"/>
                  </a:lnTo>
                  <a:lnTo>
                    <a:pt x="2277874" y="2329611"/>
                  </a:lnTo>
                  <a:lnTo>
                    <a:pt x="2269226" y="2375529"/>
                  </a:lnTo>
                  <a:lnTo>
                    <a:pt x="2255248" y="2419323"/>
                  </a:lnTo>
                  <a:lnTo>
                    <a:pt x="2236296" y="2460637"/>
                  </a:lnTo>
                  <a:lnTo>
                    <a:pt x="2212726" y="2499114"/>
                  </a:lnTo>
                  <a:lnTo>
                    <a:pt x="2184895" y="2534399"/>
                  </a:lnTo>
                  <a:lnTo>
                    <a:pt x="2153160" y="2566135"/>
                  </a:lnTo>
                  <a:lnTo>
                    <a:pt x="2117875" y="2593966"/>
                  </a:lnTo>
                  <a:lnTo>
                    <a:pt x="2079398" y="2617535"/>
                  </a:lnTo>
                  <a:lnTo>
                    <a:pt x="2038084" y="2636487"/>
                  </a:lnTo>
                  <a:lnTo>
                    <a:pt x="1994291" y="2650466"/>
                  </a:lnTo>
                  <a:lnTo>
                    <a:pt x="1948374" y="2659114"/>
                  </a:lnTo>
                  <a:lnTo>
                    <a:pt x="1900689" y="2662076"/>
                  </a:lnTo>
                  <a:lnTo>
                    <a:pt x="380150" y="2662076"/>
                  </a:lnTo>
                  <a:lnTo>
                    <a:pt x="332464" y="2659114"/>
                  </a:lnTo>
                  <a:lnTo>
                    <a:pt x="286546" y="2650466"/>
                  </a:lnTo>
                  <a:lnTo>
                    <a:pt x="242752" y="2636487"/>
                  </a:lnTo>
                  <a:lnTo>
                    <a:pt x="201438" y="2617535"/>
                  </a:lnTo>
                  <a:lnTo>
                    <a:pt x="162961" y="2593966"/>
                  </a:lnTo>
                  <a:lnTo>
                    <a:pt x="127676" y="2566135"/>
                  </a:lnTo>
                  <a:lnTo>
                    <a:pt x="95940" y="2534399"/>
                  </a:lnTo>
                  <a:lnTo>
                    <a:pt x="68109" y="2499114"/>
                  </a:lnTo>
                  <a:lnTo>
                    <a:pt x="44540" y="2460637"/>
                  </a:lnTo>
                  <a:lnTo>
                    <a:pt x="25588" y="2419323"/>
                  </a:lnTo>
                  <a:lnTo>
                    <a:pt x="11610" y="2375529"/>
                  </a:lnTo>
                  <a:lnTo>
                    <a:pt x="2961" y="2329611"/>
                  </a:lnTo>
                  <a:lnTo>
                    <a:pt x="0" y="2281925"/>
                  </a:lnTo>
                  <a:lnTo>
                    <a:pt x="0" y="380147"/>
                  </a:lnTo>
                  <a:lnTo>
                    <a:pt x="2961" y="332462"/>
                  </a:lnTo>
                  <a:lnTo>
                    <a:pt x="11610" y="286544"/>
                  </a:lnTo>
                  <a:lnTo>
                    <a:pt x="25588" y="242751"/>
                  </a:lnTo>
                  <a:lnTo>
                    <a:pt x="44540" y="201438"/>
                  </a:lnTo>
                  <a:lnTo>
                    <a:pt x="68109" y="162960"/>
                  </a:lnTo>
                  <a:lnTo>
                    <a:pt x="95940" y="127676"/>
                  </a:lnTo>
                  <a:lnTo>
                    <a:pt x="127676" y="95940"/>
                  </a:lnTo>
                  <a:lnTo>
                    <a:pt x="162961" y="68109"/>
                  </a:lnTo>
                  <a:lnTo>
                    <a:pt x="201438" y="44540"/>
                  </a:lnTo>
                  <a:lnTo>
                    <a:pt x="242752" y="25588"/>
                  </a:lnTo>
                  <a:lnTo>
                    <a:pt x="286546" y="11610"/>
                  </a:lnTo>
                  <a:lnTo>
                    <a:pt x="332464" y="2961"/>
                  </a:lnTo>
                  <a:lnTo>
                    <a:pt x="380150" y="0"/>
                  </a:lnTo>
                  <a:lnTo>
                    <a:pt x="1900689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007126" y="7200011"/>
              <a:ext cx="2247900" cy="2527300"/>
            </a:xfrm>
            <a:custGeom>
              <a:avLst/>
              <a:gdLst/>
              <a:ahLst/>
              <a:cxnLst/>
              <a:rect l="l" t="t" r="r" b="b"/>
              <a:pathLst>
                <a:path w="2247900" h="2527300">
                  <a:moveTo>
                    <a:pt x="1873136" y="0"/>
                  </a:moveTo>
                  <a:lnTo>
                    <a:pt x="374648" y="0"/>
                  </a:lnTo>
                  <a:lnTo>
                    <a:pt x="327654" y="2918"/>
                  </a:lnTo>
                  <a:lnTo>
                    <a:pt x="282402" y="11441"/>
                  </a:lnTo>
                  <a:lnTo>
                    <a:pt x="239243" y="25217"/>
                  </a:lnTo>
                  <a:lnTo>
                    <a:pt x="198527" y="43895"/>
                  </a:lnTo>
                  <a:lnTo>
                    <a:pt x="160607" y="67123"/>
                  </a:lnTo>
                  <a:lnTo>
                    <a:pt x="125832" y="94551"/>
                  </a:lnTo>
                  <a:lnTo>
                    <a:pt x="94555" y="125828"/>
                  </a:lnTo>
                  <a:lnTo>
                    <a:pt x="67126" y="160602"/>
                  </a:lnTo>
                  <a:lnTo>
                    <a:pt x="43897" y="198523"/>
                  </a:lnTo>
                  <a:lnTo>
                    <a:pt x="25219" y="239238"/>
                  </a:lnTo>
                  <a:lnTo>
                    <a:pt x="11442" y="282399"/>
                  </a:lnTo>
                  <a:lnTo>
                    <a:pt x="2919" y="327652"/>
                  </a:lnTo>
                  <a:lnTo>
                    <a:pt x="0" y="374648"/>
                  </a:lnTo>
                  <a:lnTo>
                    <a:pt x="0" y="2152206"/>
                  </a:lnTo>
                  <a:lnTo>
                    <a:pt x="2919" y="2199202"/>
                  </a:lnTo>
                  <a:lnTo>
                    <a:pt x="11442" y="2244455"/>
                  </a:lnTo>
                  <a:lnTo>
                    <a:pt x="25219" y="2287615"/>
                  </a:lnTo>
                  <a:lnTo>
                    <a:pt x="43897" y="2328331"/>
                  </a:lnTo>
                  <a:lnTo>
                    <a:pt x="67126" y="2366252"/>
                  </a:lnTo>
                  <a:lnTo>
                    <a:pt x="94555" y="2401026"/>
                  </a:lnTo>
                  <a:lnTo>
                    <a:pt x="125832" y="2432303"/>
                  </a:lnTo>
                  <a:lnTo>
                    <a:pt x="160607" y="2459731"/>
                  </a:lnTo>
                  <a:lnTo>
                    <a:pt x="198527" y="2482959"/>
                  </a:lnTo>
                  <a:lnTo>
                    <a:pt x="239243" y="2501637"/>
                  </a:lnTo>
                  <a:lnTo>
                    <a:pt x="282402" y="2515413"/>
                  </a:lnTo>
                  <a:lnTo>
                    <a:pt x="327654" y="2523935"/>
                  </a:lnTo>
                  <a:lnTo>
                    <a:pt x="374648" y="2526854"/>
                  </a:lnTo>
                  <a:lnTo>
                    <a:pt x="1873136" y="2526854"/>
                  </a:lnTo>
                  <a:lnTo>
                    <a:pt x="1920152" y="2523935"/>
                  </a:lnTo>
                  <a:lnTo>
                    <a:pt x="1965423" y="2515413"/>
                  </a:lnTo>
                  <a:lnTo>
                    <a:pt x="2008598" y="2501637"/>
                  </a:lnTo>
                  <a:lnTo>
                    <a:pt x="2049327" y="2482959"/>
                  </a:lnTo>
                  <a:lnTo>
                    <a:pt x="2087258" y="2459731"/>
                  </a:lnTo>
                  <a:lnTo>
                    <a:pt x="2122040" y="2432303"/>
                  </a:lnTo>
                  <a:lnTo>
                    <a:pt x="2153323" y="2401026"/>
                  </a:lnTo>
                  <a:lnTo>
                    <a:pt x="2180757" y="2366252"/>
                  </a:lnTo>
                  <a:lnTo>
                    <a:pt x="2203989" y="2328331"/>
                  </a:lnTo>
                  <a:lnTo>
                    <a:pt x="2222669" y="2287615"/>
                  </a:lnTo>
                  <a:lnTo>
                    <a:pt x="2236446" y="2244455"/>
                  </a:lnTo>
                  <a:lnTo>
                    <a:pt x="2244970" y="2199202"/>
                  </a:lnTo>
                  <a:lnTo>
                    <a:pt x="2247889" y="2152206"/>
                  </a:lnTo>
                  <a:lnTo>
                    <a:pt x="2247889" y="374648"/>
                  </a:lnTo>
                  <a:lnTo>
                    <a:pt x="2244970" y="327652"/>
                  </a:lnTo>
                  <a:lnTo>
                    <a:pt x="2236446" y="282399"/>
                  </a:lnTo>
                  <a:lnTo>
                    <a:pt x="2222669" y="239238"/>
                  </a:lnTo>
                  <a:lnTo>
                    <a:pt x="2203989" y="198523"/>
                  </a:lnTo>
                  <a:lnTo>
                    <a:pt x="2180757" y="160602"/>
                  </a:lnTo>
                  <a:lnTo>
                    <a:pt x="2153323" y="125828"/>
                  </a:lnTo>
                  <a:lnTo>
                    <a:pt x="2122040" y="94551"/>
                  </a:lnTo>
                  <a:lnTo>
                    <a:pt x="2087258" y="67123"/>
                  </a:lnTo>
                  <a:lnTo>
                    <a:pt x="2049327" y="43895"/>
                  </a:lnTo>
                  <a:lnTo>
                    <a:pt x="2008598" y="25217"/>
                  </a:lnTo>
                  <a:lnTo>
                    <a:pt x="1965423" y="11441"/>
                  </a:lnTo>
                  <a:lnTo>
                    <a:pt x="1920152" y="2918"/>
                  </a:lnTo>
                  <a:lnTo>
                    <a:pt x="1873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007157" y="7200011"/>
              <a:ext cx="2247900" cy="2527300"/>
            </a:xfrm>
            <a:custGeom>
              <a:avLst/>
              <a:gdLst/>
              <a:ahLst/>
              <a:cxnLst/>
              <a:rect l="l" t="t" r="r" b="b"/>
              <a:pathLst>
                <a:path w="2247900" h="2527300">
                  <a:moveTo>
                    <a:pt x="1873206" y="0"/>
                  </a:moveTo>
                  <a:lnTo>
                    <a:pt x="1920201" y="2919"/>
                  </a:lnTo>
                  <a:lnTo>
                    <a:pt x="1965454" y="11442"/>
                  </a:lnTo>
                  <a:lnTo>
                    <a:pt x="2008615" y="25218"/>
                  </a:lnTo>
                  <a:lnTo>
                    <a:pt x="2049331" y="43896"/>
                  </a:lnTo>
                  <a:lnTo>
                    <a:pt x="2087252" y="67124"/>
                  </a:lnTo>
                  <a:lnTo>
                    <a:pt x="2122026" y="94553"/>
                  </a:lnTo>
                  <a:lnTo>
                    <a:pt x="2153303" y="125830"/>
                  </a:lnTo>
                  <a:lnTo>
                    <a:pt x="2180732" y="160604"/>
                  </a:lnTo>
                  <a:lnTo>
                    <a:pt x="2203961" y="198525"/>
                  </a:lnTo>
                  <a:lnTo>
                    <a:pt x="2222639" y="239241"/>
                  </a:lnTo>
                  <a:lnTo>
                    <a:pt x="2236415" y="282401"/>
                  </a:lnTo>
                  <a:lnTo>
                    <a:pt x="2244938" y="327655"/>
                  </a:lnTo>
                  <a:lnTo>
                    <a:pt x="2247857" y="374650"/>
                  </a:lnTo>
                  <a:lnTo>
                    <a:pt x="2247857" y="2152210"/>
                  </a:lnTo>
                  <a:lnTo>
                    <a:pt x="2244938" y="2199205"/>
                  </a:lnTo>
                  <a:lnTo>
                    <a:pt x="2236415" y="2244458"/>
                  </a:lnTo>
                  <a:lnTo>
                    <a:pt x="2222639" y="2287618"/>
                  </a:lnTo>
                  <a:lnTo>
                    <a:pt x="2203961" y="2328334"/>
                  </a:lnTo>
                  <a:lnTo>
                    <a:pt x="2180732" y="2366255"/>
                  </a:lnTo>
                  <a:lnTo>
                    <a:pt x="2153303" y="2401030"/>
                  </a:lnTo>
                  <a:lnTo>
                    <a:pt x="2122026" y="2432307"/>
                  </a:lnTo>
                  <a:lnTo>
                    <a:pt x="2087252" y="2459735"/>
                  </a:lnTo>
                  <a:lnTo>
                    <a:pt x="2049331" y="2482964"/>
                  </a:lnTo>
                  <a:lnTo>
                    <a:pt x="2008615" y="2501643"/>
                  </a:lnTo>
                  <a:lnTo>
                    <a:pt x="1965454" y="2515419"/>
                  </a:lnTo>
                  <a:lnTo>
                    <a:pt x="1920201" y="2523942"/>
                  </a:lnTo>
                  <a:lnTo>
                    <a:pt x="1873206" y="2526861"/>
                  </a:lnTo>
                  <a:lnTo>
                    <a:pt x="374651" y="2526861"/>
                  </a:lnTo>
                  <a:lnTo>
                    <a:pt x="327654" y="2523942"/>
                  </a:lnTo>
                  <a:lnTo>
                    <a:pt x="282400" y="2515419"/>
                  </a:lnTo>
                  <a:lnTo>
                    <a:pt x="239239" y="2501643"/>
                  </a:lnTo>
                  <a:lnTo>
                    <a:pt x="198523" y="2482964"/>
                  </a:lnTo>
                  <a:lnTo>
                    <a:pt x="160602" y="2459735"/>
                  </a:lnTo>
                  <a:lnTo>
                    <a:pt x="125828" y="2432307"/>
                  </a:lnTo>
                  <a:lnTo>
                    <a:pt x="94551" y="2401030"/>
                  </a:lnTo>
                  <a:lnTo>
                    <a:pt x="67123" y="2366255"/>
                  </a:lnTo>
                  <a:lnTo>
                    <a:pt x="43895" y="2328334"/>
                  </a:lnTo>
                  <a:lnTo>
                    <a:pt x="25217" y="2287618"/>
                  </a:lnTo>
                  <a:lnTo>
                    <a:pt x="11441" y="2244458"/>
                  </a:lnTo>
                  <a:lnTo>
                    <a:pt x="2918" y="2199205"/>
                  </a:lnTo>
                  <a:lnTo>
                    <a:pt x="0" y="2152210"/>
                  </a:lnTo>
                  <a:lnTo>
                    <a:pt x="0" y="374650"/>
                  </a:lnTo>
                  <a:lnTo>
                    <a:pt x="2918" y="327655"/>
                  </a:lnTo>
                  <a:lnTo>
                    <a:pt x="11441" y="282401"/>
                  </a:lnTo>
                  <a:lnTo>
                    <a:pt x="25217" y="239241"/>
                  </a:lnTo>
                  <a:lnTo>
                    <a:pt x="43895" y="198525"/>
                  </a:lnTo>
                  <a:lnTo>
                    <a:pt x="67123" y="160604"/>
                  </a:lnTo>
                  <a:lnTo>
                    <a:pt x="94551" y="125830"/>
                  </a:lnTo>
                  <a:lnTo>
                    <a:pt x="125828" y="94553"/>
                  </a:lnTo>
                  <a:lnTo>
                    <a:pt x="160602" y="67124"/>
                  </a:lnTo>
                  <a:lnTo>
                    <a:pt x="198523" y="43896"/>
                  </a:lnTo>
                  <a:lnTo>
                    <a:pt x="239239" y="25218"/>
                  </a:lnTo>
                  <a:lnTo>
                    <a:pt x="282400" y="11442"/>
                  </a:lnTo>
                  <a:lnTo>
                    <a:pt x="327654" y="2919"/>
                  </a:lnTo>
                  <a:lnTo>
                    <a:pt x="374651" y="0"/>
                  </a:lnTo>
                  <a:lnTo>
                    <a:pt x="1873206" y="0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7259160" y="8927235"/>
            <a:ext cx="1846580" cy="576580"/>
          </a:xfrm>
          <a:prstGeom prst="rect">
            <a:avLst/>
          </a:prstGeom>
          <a:solidFill>
            <a:srgbClr val="E0EDDB"/>
          </a:solidFill>
        </p:spPr>
        <p:txBody>
          <a:bodyPr vert="horz" wrap="square" lIns="0" tIns="8382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660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svcC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255390" y="7521634"/>
            <a:ext cx="1813560" cy="594995"/>
          </a:xfrm>
          <a:prstGeom prst="rect">
            <a:avLst/>
          </a:prstGeom>
          <a:solidFill>
            <a:srgbClr val="D8E8F6"/>
          </a:solidFill>
        </p:spPr>
        <p:txBody>
          <a:bodyPr vert="horz" wrap="square" lIns="0" tIns="93345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73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Envoy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3660735" y="4709846"/>
            <a:ext cx="4564380" cy="4165600"/>
            <a:chOff x="13660735" y="4709846"/>
            <a:chExt cx="4564380" cy="4165600"/>
          </a:xfrm>
        </p:grpSpPr>
        <p:sp>
          <p:nvSpPr>
            <p:cNvPr id="46" name="object 46"/>
            <p:cNvSpPr/>
            <p:nvPr/>
          </p:nvSpPr>
          <p:spPr>
            <a:xfrm>
              <a:off x="18162302" y="8137519"/>
              <a:ext cx="12065" cy="716915"/>
            </a:xfrm>
            <a:custGeom>
              <a:avLst/>
              <a:gdLst/>
              <a:ahLst/>
              <a:cxnLst/>
              <a:rect l="l" t="t" r="r" b="b"/>
              <a:pathLst>
                <a:path w="12065" h="716915">
                  <a:moveTo>
                    <a:pt x="0" y="0"/>
                  </a:moveTo>
                  <a:lnTo>
                    <a:pt x="11746" y="716606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111381" y="8116589"/>
              <a:ext cx="114300" cy="758825"/>
            </a:xfrm>
            <a:custGeom>
              <a:avLst/>
              <a:gdLst/>
              <a:ahLst/>
              <a:cxnLst/>
              <a:rect l="l" t="t" r="r" b="b"/>
              <a:pathLst>
                <a:path w="114300" h="758825">
                  <a:moveTo>
                    <a:pt x="104711" y="103835"/>
                  </a:moveTo>
                  <a:lnTo>
                    <a:pt x="50571" y="0"/>
                  </a:lnTo>
                  <a:lnTo>
                    <a:pt x="0" y="105549"/>
                  </a:lnTo>
                  <a:lnTo>
                    <a:pt x="51625" y="62814"/>
                  </a:lnTo>
                  <a:lnTo>
                    <a:pt x="104711" y="103835"/>
                  </a:lnTo>
                  <a:close/>
                </a:path>
                <a:path w="114300" h="758825">
                  <a:moveTo>
                    <a:pt x="113715" y="652932"/>
                  </a:moveTo>
                  <a:lnTo>
                    <a:pt x="61988" y="695667"/>
                  </a:lnTo>
                  <a:lnTo>
                    <a:pt x="9004" y="654646"/>
                  </a:lnTo>
                  <a:lnTo>
                    <a:pt x="63030" y="758482"/>
                  </a:lnTo>
                  <a:lnTo>
                    <a:pt x="113715" y="652932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072733" y="7819308"/>
              <a:ext cx="2162175" cy="11430"/>
            </a:xfrm>
            <a:custGeom>
              <a:avLst/>
              <a:gdLst/>
              <a:ahLst/>
              <a:cxnLst/>
              <a:rect l="l" t="t" r="r" b="b"/>
              <a:pathLst>
                <a:path w="2162175" h="11429">
                  <a:moveTo>
                    <a:pt x="0" y="11018"/>
                  </a:moveTo>
                  <a:lnTo>
                    <a:pt x="2161585" y="0"/>
                  </a:lnTo>
                </a:path>
              </a:pathLst>
            </a:custGeom>
            <a:ln w="7853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150262" y="7767386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0" y="0"/>
                  </a:moveTo>
                  <a:lnTo>
                    <a:pt x="42197" y="52134"/>
                  </a:lnTo>
                  <a:lnTo>
                    <a:pt x="523" y="104708"/>
                  </a:lnTo>
                  <a:lnTo>
                    <a:pt x="105022" y="51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698631" y="4730502"/>
              <a:ext cx="467995" cy="2802890"/>
            </a:xfrm>
            <a:custGeom>
              <a:avLst/>
              <a:gdLst/>
              <a:ahLst/>
              <a:cxnLst/>
              <a:rect l="l" t="t" r="r" b="b"/>
              <a:pathLst>
                <a:path w="467994" h="2802890">
                  <a:moveTo>
                    <a:pt x="0" y="0"/>
                  </a:moveTo>
                  <a:lnTo>
                    <a:pt x="467742" y="2802556"/>
                  </a:lnTo>
                </a:path>
              </a:pathLst>
            </a:custGeom>
            <a:ln w="7853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660735" y="4709846"/>
              <a:ext cx="103505" cy="112395"/>
            </a:xfrm>
            <a:custGeom>
              <a:avLst/>
              <a:gdLst/>
              <a:ahLst/>
              <a:cxnLst/>
              <a:rect l="l" t="t" r="r" b="b"/>
              <a:pathLst>
                <a:path w="103505" h="112395">
                  <a:moveTo>
                    <a:pt x="34449" y="0"/>
                  </a:moveTo>
                  <a:lnTo>
                    <a:pt x="0" y="111891"/>
                  </a:lnTo>
                  <a:lnTo>
                    <a:pt x="44815" y="61966"/>
                  </a:lnTo>
                  <a:lnTo>
                    <a:pt x="103347" y="94656"/>
                  </a:lnTo>
                  <a:lnTo>
                    <a:pt x="34449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7526451" y="9928452"/>
            <a:ext cx="1003300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Service  </a:t>
            </a: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C</a:t>
            </a:r>
            <a:endParaRPr sz="23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431842" y="5911423"/>
            <a:ext cx="710565" cy="649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ct val="77700"/>
              </a:lnSpc>
              <a:spcBef>
                <a:spcPts val="72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Span  s</a:t>
            </a:r>
            <a:endParaRPr sz="23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487727" y="5911454"/>
            <a:ext cx="710565" cy="649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ts val="2450"/>
              </a:lnSpc>
              <a:spcBef>
                <a:spcPts val="105"/>
              </a:spcBef>
            </a:pPr>
            <a:r>
              <a:rPr sz="2300" spc="5" dirty="0">
                <a:solidFill>
                  <a:srgbClr val="0F3659"/>
                </a:solidFill>
                <a:latin typeface="Arial"/>
                <a:cs typeface="Arial"/>
              </a:rPr>
              <a:t>Span</a:t>
            </a:r>
            <a:endParaRPr sz="2300">
              <a:latin typeface="Arial"/>
              <a:cs typeface="Arial"/>
            </a:endParaRPr>
          </a:p>
          <a:p>
            <a:pPr marR="5080" algn="r">
              <a:lnSpc>
                <a:spcPts val="2450"/>
              </a:lnSpc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s</a:t>
            </a:r>
            <a:endParaRPr sz="23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362190" y="1480996"/>
            <a:ext cx="1313180" cy="52197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86105" indent="-586740">
              <a:lnSpc>
                <a:spcPts val="1900"/>
              </a:lnSpc>
              <a:spcBef>
                <a:spcPts val="270"/>
              </a:spcBef>
            </a:pP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Pr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o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met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heu  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982191" y="1621190"/>
            <a:ext cx="1033144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1950" b="1" spc="5" dirty="0">
                <a:solidFill>
                  <a:srgbClr val="0F3659"/>
                </a:solidFill>
                <a:latin typeface="Arial"/>
                <a:cs typeface="Arial"/>
              </a:rPr>
              <a:t>Influ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xDB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5910982" y="1195618"/>
            <a:ext cx="2075814" cy="868044"/>
            <a:chOff x="15910982" y="1195618"/>
            <a:chExt cx="2075814" cy="868044"/>
          </a:xfrm>
        </p:grpSpPr>
        <p:sp>
          <p:nvSpPr>
            <p:cNvPr id="58" name="object 58"/>
            <p:cNvSpPr/>
            <p:nvPr/>
          </p:nvSpPr>
          <p:spPr>
            <a:xfrm>
              <a:off x="16203067" y="1464374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1779631" y="0"/>
                  </a:moveTo>
                  <a:lnTo>
                    <a:pt x="0" y="0"/>
                  </a:lnTo>
                  <a:lnTo>
                    <a:pt x="0" y="594945"/>
                  </a:lnTo>
                  <a:lnTo>
                    <a:pt x="1779631" y="594945"/>
                  </a:lnTo>
                  <a:lnTo>
                    <a:pt x="1779631" y="0"/>
                  </a:lnTo>
                  <a:close/>
                </a:path>
              </a:pathLst>
            </a:custGeom>
            <a:solidFill>
              <a:srgbClr val="C1B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203066" y="1464374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0" y="0"/>
                  </a:moveTo>
                  <a:lnTo>
                    <a:pt x="1779554" y="0"/>
                  </a:lnTo>
                  <a:lnTo>
                    <a:pt x="1779554" y="594943"/>
                  </a:lnTo>
                  <a:lnTo>
                    <a:pt x="0" y="5949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082442" y="1343665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1779526" y="0"/>
                  </a:moveTo>
                  <a:lnTo>
                    <a:pt x="0" y="0"/>
                  </a:lnTo>
                  <a:lnTo>
                    <a:pt x="0" y="594945"/>
                  </a:lnTo>
                  <a:lnTo>
                    <a:pt x="1779526" y="594945"/>
                  </a:lnTo>
                  <a:lnTo>
                    <a:pt x="1779526" y="0"/>
                  </a:lnTo>
                  <a:close/>
                </a:path>
              </a:pathLst>
            </a:custGeom>
            <a:solidFill>
              <a:srgbClr val="C1B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082441" y="1343666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0" y="0"/>
                  </a:moveTo>
                  <a:lnTo>
                    <a:pt x="1779555" y="0"/>
                  </a:lnTo>
                  <a:lnTo>
                    <a:pt x="1779555" y="594943"/>
                  </a:lnTo>
                  <a:lnTo>
                    <a:pt x="0" y="5949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914908" y="1199544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1779526" y="0"/>
                  </a:moveTo>
                  <a:lnTo>
                    <a:pt x="0" y="0"/>
                  </a:lnTo>
                  <a:lnTo>
                    <a:pt x="0" y="594945"/>
                  </a:lnTo>
                  <a:lnTo>
                    <a:pt x="1779526" y="594945"/>
                  </a:lnTo>
                  <a:lnTo>
                    <a:pt x="1779526" y="0"/>
                  </a:lnTo>
                  <a:close/>
                </a:path>
              </a:pathLst>
            </a:custGeom>
            <a:solidFill>
              <a:srgbClr val="C1B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914908" y="1199544"/>
              <a:ext cx="1779905" cy="594995"/>
            </a:xfrm>
            <a:custGeom>
              <a:avLst/>
              <a:gdLst/>
              <a:ahLst/>
              <a:cxnLst/>
              <a:rect l="l" t="t" r="r" b="b"/>
              <a:pathLst>
                <a:path w="1779905" h="594994">
                  <a:moveTo>
                    <a:pt x="0" y="0"/>
                  </a:moveTo>
                  <a:lnTo>
                    <a:pt x="1779554" y="0"/>
                  </a:lnTo>
                  <a:lnTo>
                    <a:pt x="1779554" y="594943"/>
                  </a:lnTo>
                  <a:lnTo>
                    <a:pt x="0" y="5949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12615592" y="2382137"/>
            <a:ext cx="629920" cy="1694180"/>
            <a:chOff x="12615592" y="2382137"/>
            <a:chExt cx="629920" cy="1694180"/>
          </a:xfrm>
        </p:grpSpPr>
        <p:sp>
          <p:nvSpPr>
            <p:cNvPr id="65" name="object 65"/>
            <p:cNvSpPr/>
            <p:nvPr/>
          </p:nvSpPr>
          <p:spPr>
            <a:xfrm>
              <a:off x="12619720" y="2386262"/>
              <a:ext cx="621665" cy="1685925"/>
            </a:xfrm>
            <a:custGeom>
              <a:avLst/>
              <a:gdLst/>
              <a:ahLst/>
              <a:cxnLst/>
              <a:rect l="l" t="t" r="r" b="b"/>
              <a:pathLst>
                <a:path w="621665" h="1685925">
                  <a:moveTo>
                    <a:pt x="621342" y="0"/>
                  </a:moveTo>
                  <a:lnTo>
                    <a:pt x="0" y="0"/>
                  </a:lnTo>
                  <a:lnTo>
                    <a:pt x="0" y="1685896"/>
                  </a:lnTo>
                  <a:lnTo>
                    <a:pt x="621342" y="1685896"/>
                  </a:lnTo>
                  <a:lnTo>
                    <a:pt x="621342" y="0"/>
                  </a:lnTo>
                  <a:close/>
                </a:path>
              </a:pathLst>
            </a:custGeom>
            <a:solidFill>
              <a:srgbClr val="FFF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619720" y="2386265"/>
              <a:ext cx="621665" cy="1685925"/>
            </a:xfrm>
            <a:custGeom>
              <a:avLst/>
              <a:gdLst/>
              <a:ahLst/>
              <a:cxnLst/>
              <a:rect l="l" t="t" r="r" b="b"/>
              <a:pathLst>
                <a:path w="621665" h="1685925">
                  <a:moveTo>
                    <a:pt x="0" y="1685893"/>
                  </a:moveTo>
                  <a:lnTo>
                    <a:pt x="0" y="0"/>
                  </a:lnTo>
                  <a:lnTo>
                    <a:pt x="621327" y="0"/>
                  </a:lnTo>
                  <a:lnTo>
                    <a:pt x="621327" y="1685893"/>
                  </a:lnTo>
                  <a:lnTo>
                    <a:pt x="0" y="1685893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2667688" y="2811046"/>
            <a:ext cx="502920" cy="832485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12700" marR="5080" indent="64135">
              <a:lnSpc>
                <a:spcPts val="1730"/>
              </a:lnSpc>
              <a:spcBef>
                <a:spcPts val="355"/>
              </a:spcBef>
            </a:pPr>
            <a:r>
              <a:rPr sz="1800" spc="5" dirty="0">
                <a:solidFill>
                  <a:srgbClr val="0F3659"/>
                </a:solidFill>
                <a:latin typeface="Arial"/>
                <a:cs typeface="Arial"/>
              </a:rPr>
              <a:t>Zipkin  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Adap</a:t>
            </a: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3435045" y="2405502"/>
            <a:ext cx="593725" cy="1647825"/>
            <a:chOff x="13435045" y="2405502"/>
            <a:chExt cx="593725" cy="1647825"/>
          </a:xfrm>
        </p:grpSpPr>
        <p:sp>
          <p:nvSpPr>
            <p:cNvPr id="69" name="object 69"/>
            <p:cNvSpPr/>
            <p:nvPr/>
          </p:nvSpPr>
          <p:spPr>
            <a:xfrm>
              <a:off x="13439172" y="2409622"/>
              <a:ext cx="585470" cy="1639570"/>
            </a:xfrm>
            <a:custGeom>
              <a:avLst/>
              <a:gdLst/>
              <a:ahLst/>
              <a:cxnLst/>
              <a:rect l="l" t="t" r="r" b="b"/>
              <a:pathLst>
                <a:path w="585469" h="1639570">
                  <a:moveTo>
                    <a:pt x="585008" y="0"/>
                  </a:moveTo>
                  <a:lnTo>
                    <a:pt x="0" y="0"/>
                  </a:lnTo>
                  <a:lnTo>
                    <a:pt x="0" y="1639070"/>
                  </a:lnTo>
                  <a:lnTo>
                    <a:pt x="585008" y="1639070"/>
                  </a:lnTo>
                  <a:lnTo>
                    <a:pt x="585008" y="0"/>
                  </a:lnTo>
                  <a:close/>
                </a:path>
              </a:pathLst>
            </a:custGeom>
            <a:solidFill>
              <a:srgbClr val="FFF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439172" y="2409630"/>
              <a:ext cx="585470" cy="1639570"/>
            </a:xfrm>
            <a:custGeom>
              <a:avLst/>
              <a:gdLst/>
              <a:ahLst/>
              <a:cxnLst/>
              <a:rect l="l" t="t" r="r" b="b"/>
              <a:pathLst>
                <a:path w="585469" h="1639570">
                  <a:moveTo>
                    <a:pt x="0" y="1639063"/>
                  </a:moveTo>
                  <a:lnTo>
                    <a:pt x="0" y="0"/>
                  </a:lnTo>
                  <a:lnTo>
                    <a:pt x="585050" y="0"/>
                  </a:lnTo>
                  <a:lnTo>
                    <a:pt x="585050" y="1639063"/>
                  </a:lnTo>
                  <a:lnTo>
                    <a:pt x="0" y="1639063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3469025" y="2669791"/>
            <a:ext cx="502920" cy="1177925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217170" marR="5080" indent="-205104">
              <a:lnSpc>
                <a:spcPts val="1730"/>
              </a:lnSpc>
              <a:spcBef>
                <a:spcPts val="355"/>
              </a:spcBef>
            </a:pP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S</a:t>
            </a: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ackdriver  </a:t>
            </a:r>
            <a:r>
              <a:rPr sz="1800" spc="5" dirty="0">
                <a:solidFill>
                  <a:srgbClr val="0F3659"/>
                </a:solidFill>
                <a:latin typeface="Arial"/>
                <a:cs typeface="Arial"/>
              </a:rPr>
              <a:t>Adapter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4211041" y="2441779"/>
            <a:ext cx="661035" cy="1611630"/>
            <a:chOff x="14211041" y="2441779"/>
            <a:chExt cx="661035" cy="1611630"/>
          </a:xfrm>
        </p:grpSpPr>
        <p:sp>
          <p:nvSpPr>
            <p:cNvPr id="73" name="object 73"/>
            <p:cNvSpPr/>
            <p:nvPr/>
          </p:nvSpPr>
          <p:spPr>
            <a:xfrm>
              <a:off x="14215169" y="2445904"/>
              <a:ext cx="652780" cy="1603375"/>
            </a:xfrm>
            <a:custGeom>
              <a:avLst/>
              <a:gdLst/>
              <a:ahLst/>
              <a:cxnLst/>
              <a:rect l="l" t="t" r="r" b="b"/>
              <a:pathLst>
                <a:path w="652780" h="1603375">
                  <a:moveTo>
                    <a:pt x="652231" y="0"/>
                  </a:moveTo>
                  <a:lnTo>
                    <a:pt x="0" y="0"/>
                  </a:lnTo>
                  <a:lnTo>
                    <a:pt x="0" y="1602788"/>
                  </a:lnTo>
                  <a:lnTo>
                    <a:pt x="652231" y="1602788"/>
                  </a:lnTo>
                  <a:lnTo>
                    <a:pt x="652231" y="0"/>
                  </a:lnTo>
                  <a:close/>
                </a:path>
              </a:pathLst>
            </a:custGeom>
            <a:solidFill>
              <a:srgbClr val="FFF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215168" y="2445907"/>
              <a:ext cx="652780" cy="1603375"/>
            </a:xfrm>
            <a:custGeom>
              <a:avLst/>
              <a:gdLst/>
              <a:ahLst/>
              <a:cxnLst/>
              <a:rect l="l" t="t" r="r" b="b"/>
              <a:pathLst>
                <a:path w="652780" h="1603375">
                  <a:moveTo>
                    <a:pt x="0" y="1602786"/>
                  </a:moveTo>
                  <a:lnTo>
                    <a:pt x="0" y="0"/>
                  </a:lnTo>
                  <a:lnTo>
                    <a:pt x="652327" y="0"/>
                  </a:lnTo>
                  <a:lnTo>
                    <a:pt x="652327" y="1602786"/>
                  </a:lnTo>
                  <a:lnTo>
                    <a:pt x="0" y="1602786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4278633" y="2828799"/>
            <a:ext cx="502920" cy="832485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12700" marR="5080" indent="6350">
              <a:lnSpc>
                <a:spcPts val="1730"/>
              </a:lnSpc>
              <a:spcBef>
                <a:spcPts val="355"/>
              </a:spcBef>
            </a:pP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Cus</a:t>
            </a: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om  Adap</a:t>
            </a:r>
            <a:r>
              <a:rPr sz="1800" spc="-5" dirty="0">
                <a:solidFill>
                  <a:srgbClr val="0F3659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F3659"/>
                </a:solidFill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2482708" y="4003679"/>
            <a:ext cx="2409190" cy="603250"/>
            <a:chOff x="12482708" y="4003679"/>
            <a:chExt cx="2409190" cy="603250"/>
          </a:xfrm>
        </p:grpSpPr>
        <p:sp>
          <p:nvSpPr>
            <p:cNvPr id="77" name="object 77"/>
            <p:cNvSpPr/>
            <p:nvPr/>
          </p:nvSpPr>
          <p:spPr>
            <a:xfrm>
              <a:off x="12486635" y="4007605"/>
              <a:ext cx="2400935" cy="594995"/>
            </a:xfrm>
            <a:custGeom>
              <a:avLst/>
              <a:gdLst/>
              <a:ahLst/>
              <a:cxnLst/>
              <a:rect l="l" t="t" r="r" b="b"/>
              <a:pathLst>
                <a:path w="2400934" h="594995">
                  <a:moveTo>
                    <a:pt x="2301710" y="0"/>
                  </a:moveTo>
                  <a:lnTo>
                    <a:pt x="99159" y="0"/>
                  </a:lnTo>
                  <a:lnTo>
                    <a:pt x="60562" y="7790"/>
                  </a:lnTo>
                  <a:lnTo>
                    <a:pt x="29043" y="29038"/>
                  </a:lnTo>
                  <a:lnTo>
                    <a:pt x="7792" y="60553"/>
                  </a:lnTo>
                  <a:lnTo>
                    <a:pt x="0" y="99148"/>
                  </a:lnTo>
                  <a:lnTo>
                    <a:pt x="0" y="495775"/>
                  </a:lnTo>
                  <a:lnTo>
                    <a:pt x="7792" y="534378"/>
                  </a:lnTo>
                  <a:lnTo>
                    <a:pt x="29043" y="565900"/>
                  </a:lnTo>
                  <a:lnTo>
                    <a:pt x="60562" y="587152"/>
                  </a:lnTo>
                  <a:lnTo>
                    <a:pt x="99159" y="594945"/>
                  </a:lnTo>
                  <a:lnTo>
                    <a:pt x="2301710" y="594945"/>
                  </a:lnTo>
                  <a:lnTo>
                    <a:pt x="2340306" y="587152"/>
                  </a:lnTo>
                  <a:lnTo>
                    <a:pt x="2371825" y="565900"/>
                  </a:lnTo>
                  <a:lnTo>
                    <a:pt x="2393076" y="534378"/>
                  </a:lnTo>
                  <a:lnTo>
                    <a:pt x="2400869" y="495775"/>
                  </a:lnTo>
                  <a:lnTo>
                    <a:pt x="2400869" y="99148"/>
                  </a:lnTo>
                  <a:lnTo>
                    <a:pt x="2393076" y="60553"/>
                  </a:lnTo>
                  <a:lnTo>
                    <a:pt x="2371825" y="29038"/>
                  </a:lnTo>
                  <a:lnTo>
                    <a:pt x="2340306" y="7790"/>
                  </a:lnTo>
                  <a:lnTo>
                    <a:pt x="2301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486635" y="4007606"/>
              <a:ext cx="2400935" cy="594995"/>
            </a:xfrm>
            <a:custGeom>
              <a:avLst/>
              <a:gdLst/>
              <a:ahLst/>
              <a:cxnLst/>
              <a:rect l="l" t="t" r="r" b="b"/>
              <a:pathLst>
                <a:path w="2400934" h="594995">
                  <a:moveTo>
                    <a:pt x="0" y="99158"/>
                  </a:moveTo>
                  <a:lnTo>
                    <a:pt x="7792" y="60561"/>
                  </a:lnTo>
                  <a:lnTo>
                    <a:pt x="29043" y="29043"/>
                  </a:lnTo>
                  <a:lnTo>
                    <a:pt x="60561" y="7792"/>
                  </a:lnTo>
                  <a:lnTo>
                    <a:pt x="99158" y="0"/>
                  </a:lnTo>
                  <a:lnTo>
                    <a:pt x="2301721" y="0"/>
                  </a:lnTo>
                  <a:lnTo>
                    <a:pt x="2340318" y="7792"/>
                  </a:lnTo>
                  <a:lnTo>
                    <a:pt x="2371837" y="29043"/>
                  </a:lnTo>
                  <a:lnTo>
                    <a:pt x="2393089" y="60561"/>
                  </a:lnTo>
                  <a:lnTo>
                    <a:pt x="2400881" y="99158"/>
                  </a:lnTo>
                  <a:lnTo>
                    <a:pt x="2400881" y="495784"/>
                  </a:lnTo>
                  <a:lnTo>
                    <a:pt x="2393089" y="534381"/>
                  </a:lnTo>
                  <a:lnTo>
                    <a:pt x="2371837" y="565900"/>
                  </a:lnTo>
                  <a:lnTo>
                    <a:pt x="2340318" y="587151"/>
                  </a:lnTo>
                  <a:lnTo>
                    <a:pt x="2301721" y="594944"/>
                  </a:lnTo>
                  <a:lnTo>
                    <a:pt x="99158" y="594944"/>
                  </a:lnTo>
                  <a:lnTo>
                    <a:pt x="60561" y="587151"/>
                  </a:lnTo>
                  <a:lnTo>
                    <a:pt x="29043" y="565900"/>
                  </a:lnTo>
                  <a:lnTo>
                    <a:pt x="7792" y="534381"/>
                  </a:lnTo>
                  <a:lnTo>
                    <a:pt x="0" y="495784"/>
                  </a:lnTo>
                  <a:lnTo>
                    <a:pt x="0" y="99158"/>
                  </a:lnTo>
                  <a:close/>
                </a:path>
              </a:pathLst>
            </a:custGeom>
            <a:ln w="7853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3318614" y="4087143"/>
            <a:ext cx="7423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F3659"/>
                </a:solidFill>
                <a:latin typeface="Arial"/>
                <a:cs typeface="Arial"/>
              </a:rPr>
              <a:t>Mixer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194657" y="1313461"/>
            <a:ext cx="1313180" cy="52197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86105" indent="-586740">
              <a:lnSpc>
                <a:spcPts val="1900"/>
              </a:lnSpc>
              <a:spcBef>
                <a:spcPts val="270"/>
              </a:spcBef>
            </a:pP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Pr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o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met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heu  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</p:txBody>
      </p:sp>
      <p:graphicFrame>
        <p:nvGraphicFramePr>
          <p:cNvPr id="81" name="object 81"/>
          <p:cNvGraphicFramePr>
            <a:graphicFrameLocks noGrp="1"/>
          </p:cNvGraphicFramePr>
          <p:nvPr/>
        </p:nvGraphicFramePr>
        <p:xfrm>
          <a:off x="10787367" y="1117253"/>
          <a:ext cx="2115183" cy="933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53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53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54330">
                        <a:lnSpc>
                          <a:spcPts val="1220"/>
                        </a:lnSpc>
                      </a:pPr>
                      <a:r>
                        <a:rPr sz="1950" b="1" spc="5" dirty="0">
                          <a:solidFill>
                            <a:srgbClr val="0F3659"/>
                          </a:solidFill>
                          <a:latin typeface="Arial"/>
                          <a:cs typeface="Arial"/>
                        </a:rPr>
                        <a:t>Zipkin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5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" name="object 82"/>
          <p:cNvSpPr txBox="1"/>
          <p:nvPr/>
        </p:nvSpPr>
        <p:spPr>
          <a:xfrm>
            <a:off x="13814657" y="1453656"/>
            <a:ext cx="1033144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1950" b="1" spc="5" dirty="0">
                <a:solidFill>
                  <a:srgbClr val="0F3659"/>
                </a:solidFill>
                <a:latin typeface="Arial"/>
                <a:cs typeface="Arial"/>
              </a:rPr>
              <a:t>Influ</a:t>
            </a:r>
            <a:r>
              <a:rPr sz="1950" b="1" spc="15" dirty="0">
                <a:solidFill>
                  <a:srgbClr val="0F3659"/>
                </a:solidFill>
                <a:latin typeface="Arial"/>
                <a:cs typeface="Arial"/>
              </a:rPr>
              <a:t>xDB</a:t>
            </a:r>
            <a:endParaRPr sz="1950">
              <a:latin typeface="Arial"/>
              <a:cs typeface="Arial"/>
            </a:endParaRPr>
          </a:p>
        </p:txBody>
      </p:sp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13267711" y="1136824"/>
          <a:ext cx="2115183" cy="933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53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53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9370">
                        <a:lnSpc>
                          <a:spcPts val="1220"/>
                        </a:lnSpc>
                      </a:pPr>
                      <a:r>
                        <a:rPr sz="1950" b="1" spc="10" dirty="0">
                          <a:solidFill>
                            <a:srgbClr val="0F3659"/>
                          </a:solidFill>
                          <a:latin typeface="Arial"/>
                          <a:cs typeface="Arial"/>
                        </a:rPr>
                        <a:t>Stackdriver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5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1B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5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1B8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4" name="object 84"/>
          <p:cNvSpPr txBox="1"/>
          <p:nvPr/>
        </p:nvSpPr>
        <p:spPr>
          <a:xfrm>
            <a:off x="16291621" y="1187786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solidFill>
                  <a:srgbClr val="0F3659"/>
                </a:solidFill>
                <a:latin typeface="Arial"/>
                <a:cs typeface="Arial"/>
              </a:rPr>
              <a:t>C</a:t>
            </a: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usto</a:t>
            </a:r>
            <a:r>
              <a:rPr sz="1950" b="1" spc="25" dirty="0">
                <a:solidFill>
                  <a:srgbClr val="0F3659"/>
                </a:solidFill>
                <a:latin typeface="Arial"/>
                <a:cs typeface="Arial"/>
              </a:rPr>
              <a:t>m</a:t>
            </a:r>
            <a:endParaRPr sz="19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6203066" y="1464374"/>
            <a:ext cx="1491615" cy="330200"/>
          </a:xfrm>
          <a:prstGeom prst="rect">
            <a:avLst/>
          </a:prstGeom>
          <a:solidFill>
            <a:srgbClr val="C1B8DE"/>
          </a:solidFill>
          <a:ln w="785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2185"/>
              </a:lnSpc>
            </a:pPr>
            <a:r>
              <a:rPr sz="1950" b="1" spc="10" dirty="0">
                <a:solidFill>
                  <a:srgbClr val="0F3659"/>
                </a:solidFill>
                <a:latin typeface="Arial"/>
                <a:cs typeface="Arial"/>
              </a:rPr>
              <a:t>backend</a:t>
            </a:r>
            <a:endParaRPr sz="1950">
              <a:latin typeface="Arial"/>
              <a:cs typeface="Arial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685306" y="239155"/>
            <a:ext cx="5994400" cy="1756410"/>
          </a:xfrm>
          <a:prstGeom prst="rect">
            <a:avLst/>
          </a:prstGeom>
          <a:solidFill>
            <a:srgbClr val="004473"/>
          </a:solidFill>
        </p:spPr>
        <p:txBody>
          <a:bodyPr vert="horz" wrap="square" lIns="0" tIns="50038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3940"/>
              </a:spcBef>
              <a:tabLst>
                <a:tab pos="2468880" algn="l"/>
                <a:tab pos="2818130" algn="l"/>
              </a:tabLst>
            </a:pPr>
            <a:r>
              <a:rPr sz="4950" b="0" spc="-140" dirty="0">
                <a:latin typeface="Arial"/>
                <a:cs typeface="Arial"/>
              </a:rPr>
              <a:t>Visibility	</a:t>
            </a:r>
            <a:r>
              <a:rPr sz="4950" b="0" dirty="0">
                <a:latin typeface="Arial"/>
                <a:cs typeface="Arial"/>
              </a:rPr>
              <a:t>:	</a:t>
            </a:r>
            <a:r>
              <a:rPr sz="4950" b="0" spc="-110" dirty="0">
                <a:latin typeface="Arial"/>
                <a:cs typeface="Arial"/>
              </a:rPr>
              <a:t>Tracing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1847" y="2596382"/>
            <a:ext cx="19725640" cy="22021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400"/>
              </a:spcBef>
            </a:pP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Microservices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and </a:t>
            </a:r>
            <a:r>
              <a:rPr sz="2400" spc="15" dirty="0">
                <a:solidFill>
                  <a:srgbClr val="152835"/>
                </a:solidFill>
                <a:latin typeface="Arial"/>
                <a:cs typeface="Arial"/>
              </a:rPr>
              <a:t>containers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have </a:t>
            </a:r>
            <a:r>
              <a:rPr sz="2400" spc="55" dirty="0">
                <a:solidFill>
                  <a:srgbClr val="152835"/>
                </a:solidFill>
                <a:latin typeface="Arial"/>
                <a:cs typeface="Arial"/>
              </a:rPr>
              <a:t>changed </a:t>
            </a:r>
            <a:r>
              <a:rPr sz="2400" spc="35" dirty="0">
                <a:solidFill>
                  <a:srgbClr val="152835"/>
                </a:solidFill>
                <a:latin typeface="Arial"/>
                <a:cs typeface="Arial"/>
              </a:rPr>
              <a:t>application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design and </a:t>
            </a:r>
            <a:r>
              <a:rPr sz="2400" spc="25" dirty="0">
                <a:solidFill>
                  <a:srgbClr val="152835"/>
                </a:solidFill>
                <a:latin typeface="Arial"/>
                <a:cs typeface="Arial"/>
              </a:rPr>
              <a:t>deployment </a:t>
            </a:r>
            <a:r>
              <a:rPr sz="2400" spc="15" dirty="0">
                <a:solidFill>
                  <a:srgbClr val="152835"/>
                </a:solidFill>
                <a:latin typeface="Arial"/>
                <a:cs typeface="Arial"/>
              </a:rPr>
              <a:t>patterns. </a:t>
            </a:r>
            <a:r>
              <a:rPr sz="2400" spc="-35" dirty="0">
                <a:solidFill>
                  <a:srgbClr val="152835"/>
                </a:solidFill>
                <a:latin typeface="Arial"/>
                <a:cs typeface="Arial"/>
              </a:rPr>
              <a:t>They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have also </a:t>
            </a:r>
            <a:r>
              <a:rPr sz="2400" spc="40" dirty="0">
                <a:solidFill>
                  <a:srgbClr val="152835"/>
                </a:solidFill>
                <a:latin typeface="Arial"/>
                <a:cs typeface="Arial"/>
              </a:rPr>
              <a:t>introduced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new </a:t>
            </a:r>
            <a:r>
              <a:rPr sz="2400" spc="25" dirty="0">
                <a:solidFill>
                  <a:srgbClr val="152835"/>
                </a:solidFill>
                <a:latin typeface="Arial"/>
                <a:cs typeface="Arial"/>
              </a:rPr>
              <a:t>challenges, </a:t>
            </a:r>
            <a:r>
              <a:rPr sz="2400" spc="35" dirty="0">
                <a:solidFill>
                  <a:srgbClr val="152835"/>
                </a:solidFill>
                <a:latin typeface="Arial"/>
                <a:cs typeface="Arial"/>
              </a:rPr>
              <a:t>such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as 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service </a:t>
            </a:r>
            <a:r>
              <a:rPr sz="2400" spc="25" dirty="0">
                <a:solidFill>
                  <a:srgbClr val="152835"/>
                </a:solidFill>
                <a:latin typeface="Arial"/>
                <a:cs typeface="Arial"/>
              </a:rPr>
              <a:t>discovery, </a:t>
            </a:r>
            <a:r>
              <a:rPr sz="2400" spc="15" dirty="0">
                <a:solidFill>
                  <a:srgbClr val="152835"/>
                </a:solidFill>
                <a:latin typeface="Arial"/>
                <a:cs typeface="Arial"/>
              </a:rPr>
              <a:t>routing,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failure </a:t>
            </a:r>
            <a:r>
              <a:rPr sz="2400" spc="30" dirty="0">
                <a:solidFill>
                  <a:srgbClr val="152835"/>
                </a:solidFill>
                <a:latin typeface="Arial"/>
                <a:cs typeface="Arial"/>
              </a:rPr>
              <a:t>handling,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and </a:t>
            </a:r>
            <a:r>
              <a:rPr sz="2400" spc="10" dirty="0">
                <a:solidFill>
                  <a:srgbClr val="152835"/>
                </a:solidFill>
                <a:latin typeface="Arial"/>
                <a:cs typeface="Arial"/>
              </a:rPr>
              <a:t>visibility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to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microservices. </a:t>
            </a:r>
            <a:r>
              <a:rPr sz="2400" spc="15" dirty="0">
                <a:solidFill>
                  <a:srgbClr val="152835"/>
                </a:solidFill>
                <a:latin typeface="Arial"/>
                <a:cs typeface="Arial"/>
              </a:rPr>
              <a:t>Kubernetes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can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handle </a:t>
            </a:r>
            <a:r>
              <a:rPr sz="2400" spc="15" dirty="0">
                <a:solidFill>
                  <a:srgbClr val="152835"/>
                </a:solidFill>
                <a:latin typeface="Arial"/>
                <a:cs typeface="Arial"/>
              </a:rPr>
              <a:t>multiple </a:t>
            </a:r>
            <a:r>
              <a:rPr sz="2400" spc="25" dirty="0">
                <a:solidFill>
                  <a:srgbClr val="152835"/>
                </a:solidFill>
                <a:latin typeface="Arial"/>
                <a:cs typeface="Arial"/>
              </a:rPr>
              <a:t>container-based </a:t>
            </a:r>
            <a:r>
              <a:rPr sz="2400" spc="15" dirty="0">
                <a:solidFill>
                  <a:srgbClr val="152835"/>
                </a:solidFill>
                <a:latin typeface="Arial"/>
                <a:cs typeface="Arial"/>
              </a:rPr>
              <a:t>workloads,</a:t>
            </a:r>
            <a:r>
              <a:rPr sz="2400" spc="-12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including 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microservices,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but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when it </a:t>
            </a:r>
            <a:r>
              <a:rPr sz="2400" spc="25" dirty="0">
                <a:solidFill>
                  <a:srgbClr val="152835"/>
                </a:solidFill>
                <a:latin typeface="Arial"/>
                <a:cs typeface="Arial"/>
              </a:rPr>
              <a:t>comes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to more </a:t>
            </a:r>
            <a:r>
              <a:rPr sz="2400" spc="30" dirty="0">
                <a:solidFill>
                  <a:srgbClr val="152835"/>
                </a:solidFill>
                <a:latin typeface="Arial"/>
                <a:cs typeface="Arial"/>
              </a:rPr>
              <a:t>sophisticated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features like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traffic </a:t>
            </a:r>
            <a:r>
              <a:rPr sz="2400" spc="10" dirty="0">
                <a:solidFill>
                  <a:srgbClr val="152835"/>
                </a:solidFill>
                <a:latin typeface="Arial"/>
                <a:cs typeface="Arial"/>
              </a:rPr>
              <a:t>management,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failure </a:t>
            </a:r>
            <a:r>
              <a:rPr sz="2400" spc="30" dirty="0">
                <a:solidFill>
                  <a:srgbClr val="152835"/>
                </a:solidFill>
                <a:latin typeface="Arial"/>
                <a:cs typeface="Arial"/>
              </a:rPr>
              <a:t>handling, </a:t>
            </a:r>
            <a:r>
              <a:rPr sz="2400" spc="45" dirty="0">
                <a:solidFill>
                  <a:srgbClr val="152835"/>
                </a:solidFill>
                <a:latin typeface="Arial"/>
                <a:cs typeface="Arial"/>
              </a:rPr>
              <a:t>and </a:t>
            </a:r>
            <a:r>
              <a:rPr sz="2400" spc="10" dirty="0">
                <a:solidFill>
                  <a:srgbClr val="152835"/>
                </a:solidFill>
                <a:latin typeface="Arial"/>
                <a:cs typeface="Arial"/>
              </a:rPr>
              <a:t>resiliency,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a </a:t>
            </a:r>
            <a:r>
              <a:rPr sz="2400" spc="20" dirty="0">
                <a:solidFill>
                  <a:srgbClr val="152835"/>
                </a:solidFill>
                <a:latin typeface="Arial"/>
                <a:cs typeface="Arial"/>
              </a:rPr>
              <a:t>microservices </a:t>
            </a:r>
            <a:r>
              <a:rPr sz="2400" dirty="0">
                <a:solidFill>
                  <a:srgbClr val="152835"/>
                </a:solidFill>
                <a:latin typeface="Arial"/>
                <a:cs typeface="Arial"/>
              </a:rPr>
              <a:t>mesh  like Istio is</a:t>
            </a:r>
            <a:r>
              <a:rPr sz="2400" spc="-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152835"/>
                </a:solidFill>
                <a:latin typeface="Arial"/>
                <a:cs typeface="Arial"/>
              </a:rPr>
              <a:t>required.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12700" marR="8474075">
              <a:lnSpc>
                <a:spcPts val="1980"/>
              </a:lnSpc>
            </a:pPr>
            <a:r>
              <a:rPr sz="1850" i="1" spc="20" dirty="0">
                <a:solidFill>
                  <a:srgbClr val="152835"/>
                </a:solidFill>
                <a:latin typeface="Arial"/>
                <a:cs typeface="Arial"/>
              </a:rPr>
              <a:t>Developer </a:t>
            </a:r>
            <a:r>
              <a:rPr sz="1850" i="1" spc="-10" dirty="0">
                <a:solidFill>
                  <a:srgbClr val="152835"/>
                </a:solidFill>
                <a:latin typeface="Arial"/>
                <a:cs typeface="Arial"/>
              </a:rPr>
              <a:t>Works </a:t>
            </a:r>
            <a:r>
              <a:rPr sz="1850" i="1" spc="30" dirty="0">
                <a:solidFill>
                  <a:srgbClr val="152835"/>
                </a:solidFill>
                <a:latin typeface="Arial"/>
                <a:cs typeface="Arial"/>
              </a:rPr>
              <a:t>Code: </a:t>
            </a:r>
            <a:r>
              <a:rPr sz="1850" i="1" u="sng" spc="2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https://developer.ibm.com/code/journey/manage-microservices-traffic-using-istio/ </a:t>
            </a:r>
            <a:r>
              <a:rPr sz="1850" i="1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50" i="1" spc="20" dirty="0">
                <a:solidFill>
                  <a:srgbClr val="152835"/>
                </a:solidFill>
                <a:latin typeface="Arial"/>
                <a:cs typeface="Arial"/>
              </a:rPr>
              <a:t>Github:</a:t>
            </a:r>
            <a:r>
              <a:rPr sz="1850" i="1" spc="5" dirty="0">
                <a:solidFill>
                  <a:srgbClr val="152835"/>
                </a:solidFill>
                <a:latin typeface="Arial"/>
                <a:cs typeface="Arial"/>
              </a:rPr>
              <a:t> </a:t>
            </a:r>
            <a:r>
              <a:rPr sz="1850" i="1" u="sng" spc="2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</a:rPr>
              <a:t>https://github.com/IBM/microservices-traffic-management-using-istio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6909" y="466029"/>
            <a:ext cx="359664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55" dirty="0"/>
              <a:t>Developer</a:t>
            </a:r>
            <a:r>
              <a:rPr sz="2700" spc="295" dirty="0"/>
              <a:t> </a:t>
            </a:r>
            <a:r>
              <a:rPr sz="2700" spc="130" dirty="0"/>
              <a:t>Journey:</a:t>
            </a:r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1106909" y="742471"/>
            <a:ext cx="1723898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b="1" spc="290" dirty="0">
                <a:solidFill>
                  <a:srgbClr val="FFFFFF"/>
                </a:solidFill>
                <a:latin typeface="Arial"/>
                <a:cs typeface="Arial"/>
              </a:rPr>
              <a:t>Manage </a:t>
            </a:r>
            <a:r>
              <a:rPr sz="4600" b="1" spc="190" dirty="0">
                <a:solidFill>
                  <a:srgbClr val="FFFFFF"/>
                </a:solidFill>
                <a:latin typeface="Arial"/>
                <a:cs typeface="Arial"/>
              </a:rPr>
              <a:t>micro services </a:t>
            </a:r>
            <a:r>
              <a:rPr sz="4600" b="1" spc="425" dirty="0">
                <a:solidFill>
                  <a:srgbClr val="FFFFFF"/>
                </a:solidFill>
                <a:latin typeface="Arial"/>
                <a:cs typeface="Arial"/>
              </a:rPr>
              <a:t>traﬃc </a:t>
            </a:r>
            <a:r>
              <a:rPr sz="4600" b="1" spc="12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4600" b="1" spc="190" dirty="0">
                <a:solidFill>
                  <a:srgbClr val="FFFFFF"/>
                </a:solidFill>
                <a:latin typeface="Arial"/>
                <a:cs typeface="Arial"/>
              </a:rPr>
              <a:t>Istio </a:t>
            </a:r>
            <a:r>
              <a:rPr sz="4600" b="1" spc="8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4600" b="1" spc="5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135" dirty="0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sz="4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97688" y="4951852"/>
            <a:ext cx="12916674" cy="6356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5059" y="10788636"/>
            <a:ext cx="3767612" cy="39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3344" y="10810437"/>
            <a:ext cx="1097652" cy="36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2830" y="2846248"/>
            <a:ext cx="1383030" cy="659130"/>
          </a:xfrm>
          <a:custGeom>
            <a:avLst/>
            <a:gdLst/>
            <a:ahLst/>
            <a:cxnLst/>
            <a:rect l="l" t="t" r="r" b="b"/>
            <a:pathLst>
              <a:path w="1383029" h="659129">
                <a:moveTo>
                  <a:pt x="1160362" y="0"/>
                </a:moveTo>
                <a:lnTo>
                  <a:pt x="222464" y="0"/>
                </a:lnTo>
                <a:lnTo>
                  <a:pt x="186379" y="4309"/>
                </a:lnTo>
                <a:lnTo>
                  <a:pt x="120228" y="36752"/>
                </a:lnTo>
                <a:lnTo>
                  <a:pt x="91079" y="63529"/>
                </a:lnTo>
                <a:lnTo>
                  <a:pt x="65157" y="96440"/>
                </a:lnTo>
                <a:lnTo>
                  <a:pt x="42922" y="134807"/>
                </a:lnTo>
                <a:lnTo>
                  <a:pt x="24830" y="177950"/>
                </a:lnTo>
                <a:lnTo>
                  <a:pt x="11341" y="225194"/>
                </a:lnTo>
                <a:lnTo>
                  <a:pt x="2911" y="275858"/>
                </a:lnTo>
                <a:lnTo>
                  <a:pt x="0" y="329267"/>
                </a:lnTo>
                <a:lnTo>
                  <a:pt x="2911" y="382675"/>
                </a:lnTo>
                <a:lnTo>
                  <a:pt x="11341" y="433340"/>
                </a:lnTo>
                <a:lnTo>
                  <a:pt x="24830" y="480584"/>
                </a:lnTo>
                <a:lnTo>
                  <a:pt x="42922" y="523727"/>
                </a:lnTo>
                <a:lnTo>
                  <a:pt x="65157" y="562094"/>
                </a:lnTo>
                <a:lnTo>
                  <a:pt x="91079" y="595004"/>
                </a:lnTo>
                <a:lnTo>
                  <a:pt x="120228" y="621782"/>
                </a:lnTo>
                <a:lnTo>
                  <a:pt x="186379" y="654225"/>
                </a:lnTo>
                <a:lnTo>
                  <a:pt x="222464" y="658534"/>
                </a:lnTo>
                <a:lnTo>
                  <a:pt x="1160362" y="658534"/>
                </a:lnTo>
                <a:lnTo>
                  <a:pt x="1230680" y="641748"/>
                </a:lnTo>
                <a:lnTo>
                  <a:pt x="1291751" y="595004"/>
                </a:lnTo>
                <a:lnTo>
                  <a:pt x="1317674" y="562094"/>
                </a:lnTo>
                <a:lnTo>
                  <a:pt x="1339911" y="523727"/>
                </a:lnTo>
                <a:lnTo>
                  <a:pt x="1358004" y="480584"/>
                </a:lnTo>
                <a:lnTo>
                  <a:pt x="1371495" y="433340"/>
                </a:lnTo>
                <a:lnTo>
                  <a:pt x="1379925" y="382675"/>
                </a:lnTo>
                <a:lnTo>
                  <a:pt x="1382837" y="329267"/>
                </a:lnTo>
                <a:lnTo>
                  <a:pt x="1379925" y="275858"/>
                </a:lnTo>
                <a:lnTo>
                  <a:pt x="1371495" y="225194"/>
                </a:lnTo>
                <a:lnTo>
                  <a:pt x="1358004" y="177950"/>
                </a:lnTo>
                <a:lnTo>
                  <a:pt x="1339911" y="134807"/>
                </a:lnTo>
                <a:lnTo>
                  <a:pt x="1317674" y="96440"/>
                </a:lnTo>
                <a:lnTo>
                  <a:pt x="1291751" y="63529"/>
                </a:lnTo>
                <a:lnTo>
                  <a:pt x="1262600" y="36752"/>
                </a:lnTo>
                <a:lnTo>
                  <a:pt x="1196448" y="4309"/>
                </a:lnTo>
                <a:lnTo>
                  <a:pt x="1160362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084" y="3062295"/>
            <a:ext cx="5689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0216" y="5413458"/>
            <a:ext cx="1316355" cy="643255"/>
          </a:xfrm>
          <a:custGeom>
            <a:avLst/>
            <a:gdLst/>
            <a:ahLst/>
            <a:cxnLst/>
            <a:rect l="l" t="t" r="r" b="b"/>
            <a:pathLst>
              <a:path w="1316354" h="643254">
                <a:moveTo>
                  <a:pt x="1104249" y="0"/>
                </a:moveTo>
                <a:lnTo>
                  <a:pt x="211710" y="0"/>
                </a:lnTo>
                <a:lnTo>
                  <a:pt x="173657" y="5177"/>
                </a:lnTo>
                <a:lnTo>
                  <a:pt x="137840" y="20104"/>
                </a:lnTo>
                <a:lnTo>
                  <a:pt x="104859" y="43873"/>
                </a:lnTo>
                <a:lnTo>
                  <a:pt x="75311" y="75576"/>
                </a:lnTo>
                <a:lnTo>
                  <a:pt x="49793" y="114307"/>
                </a:lnTo>
                <a:lnTo>
                  <a:pt x="28906" y="159157"/>
                </a:lnTo>
                <a:lnTo>
                  <a:pt x="13245" y="209219"/>
                </a:lnTo>
                <a:lnTo>
                  <a:pt x="3411" y="263587"/>
                </a:lnTo>
                <a:lnTo>
                  <a:pt x="0" y="321351"/>
                </a:lnTo>
                <a:lnTo>
                  <a:pt x="3411" y="379115"/>
                </a:lnTo>
                <a:lnTo>
                  <a:pt x="13245" y="433483"/>
                </a:lnTo>
                <a:lnTo>
                  <a:pt x="28906" y="483545"/>
                </a:lnTo>
                <a:lnTo>
                  <a:pt x="49793" y="528395"/>
                </a:lnTo>
                <a:lnTo>
                  <a:pt x="75311" y="567126"/>
                </a:lnTo>
                <a:lnTo>
                  <a:pt x="104859" y="598829"/>
                </a:lnTo>
                <a:lnTo>
                  <a:pt x="137840" y="622598"/>
                </a:lnTo>
                <a:lnTo>
                  <a:pt x="173657" y="637525"/>
                </a:lnTo>
                <a:lnTo>
                  <a:pt x="211710" y="642702"/>
                </a:lnTo>
                <a:lnTo>
                  <a:pt x="1104249" y="642702"/>
                </a:lnTo>
                <a:lnTo>
                  <a:pt x="1142305" y="637525"/>
                </a:lnTo>
                <a:lnTo>
                  <a:pt x="1178123" y="622598"/>
                </a:lnTo>
                <a:lnTo>
                  <a:pt x="1211105" y="598829"/>
                </a:lnTo>
                <a:lnTo>
                  <a:pt x="1240653" y="567126"/>
                </a:lnTo>
                <a:lnTo>
                  <a:pt x="1266169" y="528395"/>
                </a:lnTo>
                <a:lnTo>
                  <a:pt x="1287056" y="483545"/>
                </a:lnTo>
                <a:lnTo>
                  <a:pt x="1302715" y="433483"/>
                </a:lnTo>
                <a:lnTo>
                  <a:pt x="1312549" y="379115"/>
                </a:lnTo>
                <a:lnTo>
                  <a:pt x="1315959" y="321351"/>
                </a:lnTo>
                <a:lnTo>
                  <a:pt x="1312549" y="263587"/>
                </a:lnTo>
                <a:lnTo>
                  <a:pt x="1302715" y="209219"/>
                </a:lnTo>
                <a:lnTo>
                  <a:pt x="1287056" y="159157"/>
                </a:lnTo>
                <a:lnTo>
                  <a:pt x="1266169" y="114307"/>
                </a:lnTo>
                <a:lnTo>
                  <a:pt x="1240653" y="75576"/>
                </a:lnTo>
                <a:lnTo>
                  <a:pt x="1211105" y="43873"/>
                </a:lnTo>
                <a:lnTo>
                  <a:pt x="1178123" y="20104"/>
                </a:lnTo>
                <a:lnTo>
                  <a:pt x="1142305" y="5177"/>
                </a:lnTo>
                <a:lnTo>
                  <a:pt x="1104249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41319" y="5244171"/>
            <a:ext cx="1720850" cy="99568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664845" marR="579120" algn="ctr"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Arial"/>
                <a:cs typeface="Arial"/>
              </a:rPr>
              <a:t>BOOK  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33119" y="3210153"/>
            <a:ext cx="5222240" cy="3256915"/>
            <a:chOff x="7933119" y="3210153"/>
            <a:chExt cx="5222240" cy="3256915"/>
          </a:xfrm>
        </p:grpSpPr>
        <p:sp>
          <p:nvSpPr>
            <p:cNvPr id="9" name="object 9"/>
            <p:cNvSpPr/>
            <p:nvPr/>
          </p:nvSpPr>
          <p:spPr>
            <a:xfrm>
              <a:off x="7933119" y="5054589"/>
              <a:ext cx="2134919" cy="14118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75474" y="5078327"/>
              <a:ext cx="2052513" cy="13267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75474" y="5078327"/>
              <a:ext cx="2052955" cy="1327150"/>
            </a:xfrm>
            <a:custGeom>
              <a:avLst/>
              <a:gdLst/>
              <a:ahLst/>
              <a:cxnLst/>
              <a:rect l="l" t="t" r="r" b="b"/>
              <a:pathLst>
                <a:path w="2052954" h="1327150">
                  <a:moveTo>
                    <a:pt x="0" y="0"/>
                  </a:moveTo>
                  <a:lnTo>
                    <a:pt x="2052514" y="0"/>
                  </a:lnTo>
                  <a:lnTo>
                    <a:pt x="2052514" y="1326759"/>
                  </a:lnTo>
                  <a:lnTo>
                    <a:pt x="0" y="1326759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34416" y="3210153"/>
              <a:ext cx="1720850" cy="643255"/>
            </a:xfrm>
            <a:custGeom>
              <a:avLst/>
              <a:gdLst/>
              <a:ahLst/>
              <a:cxnLst/>
              <a:rect l="l" t="t" r="r" b="b"/>
              <a:pathLst>
                <a:path w="1720850" h="643254">
                  <a:moveTo>
                    <a:pt x="1443830" y="0"/>
                  </a:moveTo>
                  <a:lnTo>
                    <a:pt x="276850" y="0"/>
                  </a:lnTo>
                  <a:lnTo>
                    <a:pt x="231924" y="4205"/>
                  </a:lnTo>
                  <a:lnTo>
                    <a:pt x="189313" y="16382"/>
                  </a:lnTo>
                  <a:lnTo>
                    <a:pt x="149586" y="35867"/>
                  </a:lnTo>
                  <a:lnTo>
                    <a:pt x="113311" y="62001"/>
                  </a:lnTo>
                  <a:lnTo>
                    <a:pt x="81057" y="94120"/>
                  </a:lnTo>
                  <a:lnTo>
                    <a:pt x="53393" y="131563"/>
                  </a:lnTo>
                  <a:lnTo>
                    <a:pt x="30886" y="173670"/>
                  </a:lnTo>
                  <a:lnTo>
                    <a:pt x="14106" y="219778"/>
                  </a:lnTo>
                  <a:lnTo>
                    <a:pt x="3621" y="269225"/>
                  </a:lnTo>
                  <a:lnTo>
                    <a:pt x="0" y="321351"/>
                  </a:lnTo>
                  <a:lnTo>
                    <a:pt x="3621" y="373477"/>
                  </a:lnTo>
                  <a:lnTo>
                    <a:pt x="14106" y="422924"/>
                  </a:lnTo>
                  <a:lnTo>
                    <a:pt x="30886" y="469032"/>
                  </a:lnTo>
                  <a:lnTo>
                    <a:pt x="53393" y="511139"/>
                  </a:lnTo>
                  <a:lnTo>
                    <a:pt x="81057" y="548582"/>
                  </a:lnTo>
                  <a:lnTo>
                    <a:pt x="113311" y="580701"/>
                  </a:lnTo>
                  <a:lnTo>
                    <a:pt x="149586" y="606835"/>
                  </a:lnTo>
                  <a:lnTo>
                    <a:pt x="189313" y="626320"/>
                  </a:lnTo>
                  <a:lnTo>
                    <a:pt x="231924" y="638497"/>
                  </a:lnTo>
                  <a:lnTo>
                    <a:pt x="276850" y="642702"/>
                  </a:lnTo>
                  <a:lnTo>
                    <a:pt x="1443830" y="642702"/>
                  </a:lnTo>
                  <a:lnTo>
                    <a:pt x="1488730" y="638497"/>
                  </a:lnTo>
                  <a:lnTo>
                    <a:pt x="1531326" y="626320"/>
                  </a:lnTo>
                  <a:lnTo>
                    <a:pt x="1571047" y="606835"/>
                  </a:lnTo>
                  <a:lnTo>
                    <a:pt x="1607323" y="580701"/>
                  </a:lnTo>
                  <a:lnTo>
                    <a:pt x="1639583" y="548582"/>
                  </a:lnTo>
                  <a:lnTo>
                    <a:pt x="1667257" y="511139"/>
                  </a:lnTo>
                  <a:lnTo>
                    <a:pt x="1689774" y="469032"/>
                  </a:lnTo>
                  <a:lnTo>
                    <a:pt x="1706564" y="422924"/>
                  </a:lnTo>
                  <a:lnTo>
                    <a:pt x="1717056" y="373477"/>
                  </a:lnTo>
                  <a:lnTo>
                    <a:pt x="1720680" y="321351"/>
                  </a:lnTo>
                  <a:lnTo>
                    <a:pt x="1717056" y="269225"/>
                  </a:lnTo>
                  <a:lnTo>
                    <a:pt x="1706564" y="219778"/>
                  </a:lnTo>
                  <a:lnTo>
                    <a:pt x="1689774" y="173670"/>
                  </a:lnTo>
                  <a:lnTo>
                    <a:pt x="1667257" y="131563"/>
                  </a:lnTo>
                  <a:lnTo>
                    <a:pt x="1639583" y="94120"/>
                  </a:lnTo>
                  <a:lnTo>
                    <a:pt x="1607323" y="62001"/>
                  </a:lnTo>
                  <a:lnTo>
                    <a:pt x="1571047" y="35867"/>
                  </a:lnTo>
                  <a:lnTo>
                    <a:pt x="1531326" y="16382"/>
                  </a:lnTo>
                  <a:lnTo>
                    <a:pt x="1488730" y="4205"/>
                  </a:lnTo>
                  <a:lnTo>
                    <a:pt x="1443830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275334" y="3040874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541655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REVIEWS-V1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59209" y="2405643"/>
            <a:ext cx="11970385" cy="7909559"/>
            <a:chOff x="1559209" y="2405643"/>
            <a:chExt cx="11970385" cy="7909559"/>
          </a:xfrm>
        </p:grpSpPr>
        <p:sp>
          <p:nvSpPr>
            <p:cNvPr id="15" name="object 15"/>
            <p:cNvSpPr/>
            <p:nvPr/>
          </p:nvSpPr>
          <p:spPr>
            <a:xfrm>
              <a:off x="1559209" y="2405643"/>
              <a:ext cx="2271993" cy="79091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0377" y="2427445"/>
              <a:ext cx="2189480" cy="7828280"/>
            </a:xfrm>
            <a:custGeom>
              <a:avLst/>
              <a:gdLst/>
              <a:ahLst/>
              <a:cxnLst/>
              <a:rect l="l" t="t" r="r" b="b"/>
              <a:pathLst>
                <a:path w="2189479" h="7828280">
                  <a:moveTo>
                    <a:pt x="2189251" y="0"/>
                  </a:moveTo>
                  <a:lnTo>
                    <a:pt x="1915591" y="0"/>
                  </a:lnTo>
                  <a:lnTo>
                    <a:pt x="1915591" y="274320"/>
                  </a:lnTo>
                  <a:lnTo>
                    <a:pt x="1915591" y="7553960"/>
                  </a:lnTo>
                  <a:lnTo>
                    <a:pt x="273646" y="7553960"/>
                  </a:lnTo>
                  <a:lnTo>
                    <a:pt x="273646" y="274320"/>
                  </a:lnTo>
                  <a:lnTo>
                    <a:pt x="1915591" y="274320"/>
                  </a:lnTo>
                  <a:lnTo>
                    <a:pt x="1915591" y="0"/>
                  </a:lnTo>
                  <a:lnTo>
                    <a:pt x="0" y="0"/>
                  </a:lnTo>
                  <a:lnTo>
                    <a:pt x="0" y="274320"/>
                  </a:lnTo>
                  <a:lnTo>
                    <a:pt x="0" y="7553960"/>
                  </a:lnTo>
                  <a:lnTo>
                    <a:pt x="0" y="7828280"/>
                  </a:lnTo>
                  <a:lnTo>
                    <a:pt x="2189251" y="7828280"/>
                  </a:lnTo>
                  <a:lnTo>
                    <a:pt x="2189251" y="7554112"/>
                  </a:lnTo>
                  <a:lnTo>
                    <a:pt x="2189251" y="7553960"/>
                  </a:lnTo>
                  <a:lnTo>
                    <a:pt x="2189251" y="274320"/>
                  </a:lnTo>
                  <a:lnTo>
                    <a:pt x="2189251" y="274027"/>
                  </a:lnTo>
                  <a:lnTo>
                    <a:pt x="2189251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0380" y="2427811"/>
              <a:ext cx="2189480" cy="7827645"/>
            </a:xfrm>
            <a:custGeom>
              <a:avLst/>
              <a:gdLst/>
              <a:ahLst/>
              <a:cxnLst/>
              <a:rect l="l" t="t" r="r" b="b"/>
              <a:pathLst>
                <a:path w="2189479" h="7827645">
                  <a:moveTo>
                    <a:pt x="0" y="0"/>
                  </a:moveTo>
                  <a:lnTo>
                    <a:pt x="2189254" y="0"/>
                  </a:lnTo>
                  <a:lnTo>
                    <a:pt x="2189254" y="7827385"/>
                  </a:lnTo>
                  <a:lnTo>
                    <a:pt x="0" y="7827385"/>
                  </a:lnTo>
                  <a:lnTo>
                    <a:pt x="0" y="0"/>
                  </a:lnTo>
                  <a:close/>
                </a:path>
                <a:path w="2189479" h="7827645">
                  <a:moveTo>
                    <a:pt x="273656" y="273656"/>
                  </a:moveTo>
                  <a:lnTo>
                    <a:pt x="273656" y="7553732"/>
                  </a:lnTo>
                  <a:lnTo>
                    <a:pt x="1915593" y="7553732"/>
                  </a:lnTo>
                  <a:lnTo>
                    <a:pt x="1915593" y="273656"/>
                  </a:lnTo>
                  <a:lnTo>
                    <a:pt x="273656" y="273656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3712" y="4955849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23" y="0"/>
                  </a:moveTo>
                  <a:lnTo>
                    <a:pt x="198726" y="0"/>
                  </a:lnTo>
                  <a:lnTo>
                    <a:pt x="145896" y="5527"/>
                  </a:lnTo>
                  <a:lnTo>
                    <a:pt x="98424" y="21125"/>
                  </a:lnTo>
                  <a:lnTo>
                    <a:pt x="58205" y="45319"/>
                  </a:lnTo>
                  <a:lnTo>
                    <a:pt x="27131" y="76634"/>
                  </a:lnTo>
                  <a:lnTo>
                    <a:pt x="7098" y="113595"/>
                  </a:lnTo>
                  <a:lnTo>
                    <a:pt x="0" y="154728"/>
                  </a:lnTo>
                  <a:lnTo>
                    <a:pt x="7098" y="195860"/>
                  </a:lnTo>
                  <a:lnTo>
                    <a:pt x="27131" y="232822"/>
                  </a:lnTo>
                  <a:lnTo>
                    <a:pt x="58205" y="264137"/>
                  </a:lnTo>
                  <a:lnTo>
                    <a:pt x="98424" y="288331"/>
                  </a:lnTo>
                  <a:lnTo>
                    <a:pt x="145896" y="303929"/>
                  </a:lnTo>
                  <a:lnTo>
                    <a:pt x="198726" y="309456"/>
                  </a:lnTo>
                  <a:lnTo>
                    <a:pt x="1036523" y="309456"/>
                  </a:lnTo>
                  <a:lnTo>
                    <a:pt x="1089353" y="303929"/>
                  </a:lnTo>
                  <a:lnTo>
                    <a:pt x="1136825" y="288331"/>
                  </a:lnTo>
                  <a:lnTo>
                    <a:pt x="1177045" y="264137"/>
                  </a:lnTo>
                  <a:lnTo>
                    <a:pt x="1208118" y="232822"/>
                  </a:lnTo>
                  <a:lnTo>
                    <a:pt x="1228151" y="195860"/>
                  </a:lnTo>
                  <a:lnTo>
                    <a:pt x="1235250" y="154728"/>
                  </a:lnTo>
                  <a:lnTo>
                    <a:pt x="1228151" y="113595"/>
                  </a:lnTo>
                  <a:lnTo>
                    <a:pt x="1208118" y="76634"/>
                  </a:lnTo>
                  <a:lnTo>
                    <a:pt x="1177045" y="45319"/>
                  </a:lnTo>
                  <a:lnTo>
                    <a:pt x="1136825" y="21125"/>
                  </a:lnTo>
                  <a:lnTo>
                    <a:pt x="1089353" y="5527"/>
                  </a:lnTo>
                  <a:lnTo>
                    <a:pt x="1036523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68668" y="2851127"/>
              <a:ext cx="2460469" cy="14118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109504" y="2875043"/>
              <a:ext cx="2377414" cy="13266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09504" y="2875043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351359" y="4972226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37419" y="2737592"/>
            <a:ext cx="1235710" cy="309880"/>
          </a:xfrm>
          <a:custGeom>
            <a:avLst/>
            <a:gdLst/>
            <a:ahLst/>
            <a:cxnLst/>
            <a:rect l="l" t="t" r="r" b="b"/>
            <a:pathLst>
              <a:path w="1235709" h="309880">
                <a:moveTo>
                  <a:pt x="1036512" y="0"/>
                </a:moveTo>
                <a:lnTo>
                  <a:pt x="198737" y="0"/>
                </a:lnTo>
                <a:lnTo>
                  <a:pt x="145913" y="5527"/>
                </a:lnTo>
                <a:lnTo>
                  <a:pt x="98441" y="21125"/>
                </a:lnTo>
                <a:lnTo>
                  <a:pt x="58218" y="45319"/>
                </a:lnTo>
                <a:lnTo>
                  <a:pt x="27138" y="76634"/>
                </a:lnTo>
                <a:lnTo>
                  <a:pt x="7100" y="113595"/>
                </a:lnTo>
                <a:lnTo>
                  <a:pt x="0" y="154728"/>
                </a:lnTo>
                <a:lnTo>
                  <a:pt x="7100" y="195860"/>
                </a:lnTo>
                <a:lnTo>
                  <a:pt x="27138" y="232822"/>
                </a:lnTo>
                <a:lnTo>
                  <a:pt x="58218" y="264137"/>
                </a:lnTo>
                <a:lnTo>
                  <a:pt x="98441" y="288331"/>
                </a:lnTo>
                <a:lnTo>
                  <a:pt x="145913" y="303929"/>
                </a:lnTo>
                <a:lnTo>
                  <a:pt x="198737" y="309456"/>
                </a:lnTo>
                <a:lnTo>
                  <a:pt x="1036512" y="309456"/>
                </a:lnTo>
                <a:lnTo>
                  <a:pt x="1089372" y="303929"/>
                </a:lnTo>
                <a:lnTo>
                  <a:pt x="1136855" y="288331"/>
                </a:lnTo>
                <a:lnTo>
                  <a:pt x="1177071" y="264137"/>
                </a:lnTo>
                <a:lnTo>
                  <a:pt x="1208134" y="232822"/>
                </a:lnTo>
                <a:lnTo>
                  <a:pt x="1228156" y="195860"/>
                </a:lnTo>
                <a:lnTo>
                  <a:pt x="1235250" y="154728"/>
                </a:lnTo>
                <a:lnTo>
                  <a:pt x="1228156" y="113595"/>
                </a:lnTo>
                <a:lnTo>
                  <a:pt x="1208134" y="76634"/>
                </a:lnTo>
                <a:lnTo>
                  <a:pt x="1177071" y="45319"/>
                </a:lnTo>
                <a:lnTo>
                  <a:pt x="1136855" y="21125"/>
                </a:lnTo>
                <a:lnTo>
                  <a:pt x="1089372" y="5527"/>
                </a:lnTo>
                <a:lnTo>
                  <a:pt x="1036512" y="0"/>
                </a:lnTo>
                <a:close/>
              </a:path>
            </a:pathLst>
          </a:custGeom>
          <a:solidFill>
            <a:srgbClr val="418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805107" y="2753969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75591" y="877065"/>
            <a:ext cx="9288145" cy="10026015"/>
            <a:chOff x="7675591" y="877065"/>
            <a:chExt cx="9288145" cy="10026015"/>
          </a:xfrm>
        </p:grpSpPr>
        <p:sp>
          <p:nvSpPr>
            <p:cNvPr id="26" name="object 26"/>
            <p:cNvSpPr/>
            <p:nvPr/>
          </p:nvSpPr>
          <p:spPr>
            <a:xfrm>
              <a:off x="7686069" y="887543"/>
              <a:ext cx="9267190" cy="10005060"/>
            </a:xfrm>
            <a:custGeom>
              <a:avLst/>
              <a:gdLst/>
              <a:ahLst/>
              <a:cxnLst/>
              <a:rect l="l" t="t" r="r" b="b"/>
              <a:pathLst>
                <a:path w="9267190" h="10005060">
                  <a:moveTo>
                    <a:pt x="0" y="0"/>
                  </a:moveTo>
                  <a:lnTo>
                    <a:pt x="9266809" y="0"/>
                  </a:lnTo>
                  <a:lnTo>
                    <a:pt x="9266809" y="10004635"/>
                  </a:lnTo>
                  <a:lnTo>
                    <a:pt x="0" y="1000463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6A1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46772" y="5017292"/>
              <a:ext cx="1720850" cy="643255"/>
            </a:xfrm>
            <a:custGeom>
              <a:avLst/>
              <a:gdLst/>
              <a:ahLst/>
              <a:cxnLst/>
              <a:rect l="l" t="t" r="r" b="b"/>
              <a:pathLst>
                <a:path w="1720850" h="643254">
                  <a:moveTo>
                    <a:pt x="1443935" y="0"/>
                  </a:moveTo>
                  <a:lnTo>
                    <a:pt x="276850" y="0"/>
                  </a:lnTo>
                  <a:lnTo>
                    <a:pt x="231949" y="4205"/>
                  </a:lnTo>
                  <a:lnTo>
                    <a:pt x="189353" y="16382"/>
                  </a:lnTo>
                  <a:lnTo>
                    <a:pt x="149632" y="35867"/>
                  </a:lnTo>
                  <a:lnTo>
                    <a:pt x="113356" y="62001"/>
                  </a:lnTo>
                  <a:lnTo>
                    <a:pt x="81097" y="94120"/>
                  </a:lnTo>
                  <a:lnTo>
                    <a:pt x="53423" y="131563"/>
                  </a:lnTo>
                  <a:lnTo>
                    <a:pt x="30906" y="173670"/>
                  </a:lnTo>
                  <a:lnTo>
                    <a:pt x="14116" y="219778"/>
                  </a:lnTo>
                  <a:lnTo>
                    <a:pt x="3624" y="269225"/>
                  </a:lnTo>
                  <a:lnTo>
                    <a:pt x="0" y="321351"/>
                  </a:lnTo>
                  <a:lnTo>
                    <a:pt x="3624" y="373477"/>
                  </a:lnTo>
                  <a:lnTo>
                    <a:pt x="14116" y="422924"/>
                  </a:lnTo>
                  <a:lnTo>
                    <a:pt x="30906" y="469032"/>
                  </a:lnTo>
                  <a:lnTo>
                    <a:pt x="53423" y="511139"/>
                  </a:lnTo>
                  <a:lnTo>
                    <a:pt x="81097" y="548582"/>
                  </a:lnTo>
                  <a:lnTo>
                    <a:pt x="113356" y="580701"/>
                  </a:lnTo>
                  <a:lnTo>
                    <a:pt x="149632" y="606835"/>
                  </a:lnTo>
                  <a:lnTo>
                    <a:pt x="189353" y="626320"/>
                  </a:lnTo>
                  <a:lnTo>
                    <a:pt x="231949" y="638497"/>
                  </a:lnTo>
                  <a:lnTo>
                    <a:pt x="276850" y="642702"/>
                  </a:lnTo>
                  <a:lnTo>
                    <a:pt x="1443935" y="642702"/>
                  </a:lnTo>
                  <a:lnTo>
                    <a:pt x="1488832" y="638497"/>
                  </a:lnTo>
                  <a:lnTo>
                    <a:pt x="1531420" y="626320"/>
                  </a:lnTo>
                  <a:lnTo>
                    <a:pt x="1571129" y="606835"/>
                  </a:lnTo>
                  <a:lnTo>
                    <a:pt x="1607391" y="580701"/>
                  </a:lnTo>
                  <a:lnTo>
                    <a:pt x="1639635" y="548582"/>
                  </a:lnTo>
                  <a:lnTo>
                    <a:pt x="1667294" y="511139"/>
                  </a:lnTo>
                  <a:lnTo>
                    <a:pt x="1689796" y="469032"/>
                  </a:lnTo>
                  <a:lnTo>
                    <a:pt x="1706575" y="422924"/>
                  </a:lnTo>
                  <a:lnTo>
                    <a:pt x="1717059" y="373477"/>
                  </a:lnTo>
                  <a:lnTo>
                    <a:pt x="1720680" y="321351"/>
                  </a:lnTo>
                  <a:lnTo>
                    <a:pt x="1717059" y="269225"/>
                  </a:lnTo>
                  <a:lnTo>
                    <a:pt x="1706575" y="219778"/>
                  </a:lnTo>
                  <a:lnTo>
                    <a:pt x="1689796" y="173670"/>
                  </a:lnTo>
                  <a:lnTo>
                    <a:pt x="1667294" y="131563"/>
                  </a:lnTo>
                  <a:lnTo>
                    <a:pt x="1639635" y="94120"/>
                  </a:lnTo>
                  <a:lnTo>
                    <a:pt x="1607391" y="62001"/>
                  </a:lnTo>
                  <a:lnTo>
                    <a:pt x="1571129" y="35867"/>
                  </a:lnTo>
                  <a:lnTo>
                    <a:pt x="1531420" y="16382"/>
                  </a:lnTo>
                  <a:lnTo>
                    <a:pt x="1488832" y="4205"/>
                  </a:lnTo>
                  <a:lnTo>
                    <a:pt x="1443935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287794" y="4848012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541655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REVIEWS-V2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078929" y="4544741"/>
            <a:ext cx="2706370" cy="1524635"/>
            <a:chOff x="11078929" y="4544741"/>
            <a:chExt cx="2706370" cy="1524635"/>
          </a:xfrm>
        </p:grpSpPr>
        <p:sp>
          <p:nvSpPr>
            <p:cNvPr id="30" name="object 30"/>
            <p:cNvSpPr/>
            <p:nvPr/>
          </p:nvSpPr>
          <p:spPr>
            <a:xfrm>
              <a:off x="11078929" y="4660496"/>
              <a:ext cx="2460469" cy="14084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121964" y="4682181"/>
              <a:ext cx="2377309" cy="13266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121965" y="4682182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549879" y="4544741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877" y="5526"/>
                  </a:lnTo>
                  <a:lnTo>
                    <a:pt x="98395" y="21122"/>
                  </a:lnTo>
                  <a:lnTo>
                    <a:pt x="58178" y="45314"/>
                  </a:lnTo>
                  <a:lnTo>
                    <a:pt x="27115" y="76626"/>
                  </a:lnTo>
                  <a:lnTo>
                    <a:pt x="7093" y="113586"/>
                  </a:lnTo>
                  <a:lnTo>
                    <a:pt x="0" y="154717"/>
                  </a:lnTo>
                  <a:lnTo>
                    <a:pt x="7093" y="195854"/>
                  </a:lnTo>
                  <a:lnTo>
                    <a:pt x="27115" y="232818"/>
                  </a:lnTo>
                  <a:lnTo>
                    <a:pt x="58178" y="264135"/>
                  </a:lnTo>
                  <a:lnTo>
                    <a:pt x="98395" y="288330"/>
                  </a:lnTo>
                  <a:lnTo>
                    <a:pt x="145877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29"/>
                  </a:lnTo>
                  <a:lnTo>
                    <a:pt x="1136808" y="288330"/>
                  </a:lnTo>
                  <a:lnTo>
                    <a:pt x="1177032" y="264135"/>
                  </a:lnTo>
                  <a:lnTo>
                    <a:pt x="1208111" y="232818"/>
                  </a:lnTo>
                  <a:lnTo>
                    <a:pt x="1228149" y="195854"/>
                  </a:lnTo>
                  <a:lnTo>
                    <a:pt x="1235250" y="154717"/>
                  </a:lnTo>
                  <a:lnTo>
                    <a:pt x="1228149" y="113586"/>
                  </a:lnTo>
                  <a:lnTo>
                    <a:pt x="1208111" y="76626"/>
                  </a:lnTo>
                  <a:lnTo>
                    <a:pt x="1177032" y="45314"/>
                  </a:lnTo>
                  <a:lnTo>
                    <a:pt x="1136808" y="21122"/>
                  </a:lnTo>
                  <a:lnTo>
                    <a:pt x="1089336" y="5526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2817463" y="4561118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434416" y="6740213"/>
            <a:ext cx="1720850" cy="643255"/>
          </a:xfrm>
          <a:custGeom>
            <a:avLst/>
            <a:gdLst/>
            <a:ahLst/>
            <a:cxnLst/>
            <a:rect l="l" t="t" r="r" b="b"/>
            <a:pathLst>
              <a:path w="1720850" h="643254">
                <a:moveTo>
                  <a:pt x="1443830" y="0"/>
                </a:moveTo>
                <a:lnTo>
                  <a:pt x="276850" y="0"/>
                </a:lnTo>
                <a:lnTo>
                  <a:pt x="231924" y="4205"/>
                </a:lnTo>
                <a:lnTo>
                  <a:pt x="189313" y="16382"/>
                </a:lnTo>
                <a:lnTo>
                  <a:pt x="149586" y="35867"/>
                </a:lnTo>
                <a:lnTo>
                  <a:pt x="113311" y="62001"/>
                </a:lnTo>
                <a:lnTo>
                  <a:pt x="81057" y="94120"/>
                </a:lnTo>
                <a:lnTo>
                  <a:pt x="53393" y="131563"/>
                </a:lnTo>
                <a:lnTo>
                  <a:pt x="30886" y="173670"/>
                </a:lnTo>
                <a:lnTo>
                  <a:pt x="14106" y="219778"/>
                </a:lnTo>
                <a:lnTo>
                  <a:pt x="3621" y="269225"/>
                </a:lnTo>
                <a:lnTo>
                  <a:pt x="0" y="321351"/>
                </a:lnTo>
                <a:lnTo>
                  <a:pt x="3621" y="373477"/>
                </a:lnTo>
                <a:lnTo>
                  <a:pt x="14106" y="422924"/>
                </a:lnTo>
                <a:lnTo>
                  <a:pt x="30886" y="469032"/>
                </a:lnTo>
                <a:lnTo>
                  <a:pt x="53393" y="511139"/>
                </a:lnTo>
                <a:lnTo>
                  <a:pt x="81057" y="548582"/>
                </a:lnTo>
                <a:lnTo>
                  <a:pt x="113311" y="580701"/>
                </a:lnTo>
                <a:lnTo>
                  <a:pt x="149586" y="606835"/>
                </a:lnTo>
                <a:lnTo>
                  <a:pt x="189313" y="626320"/>
                </a:lnTo>
                <a:lnTo>
                  <a:pt x="231924" y="638497"/>
                </a:lnTo>
                <a:lnTo>
                  <a:pt x="276850" y="642702"/>
                </a:lnTo>
                <a:lnTo>
                  <a:pt x="1443830" y="642702"/>
                </a:lnTo>
                <a:lnTo>
                  <a:pt x="1488730" y="638497"/>
                </a:lnTo>
                <a:lnTo>
                  <a:pt x="1531326" y="626320"/>
                </a:lnTo>
                <a:lnTo>
                  <a:pt x="1571047" y="606835"/>
                </a:lnTo>
                <a:lnTo>
                  <a:pt x="1607323" y="580701"/>
                </a:lnTo>
                <a:lnTo>
                  <a:pt x="1639583" y="548582"/>
                </a:lnTo>
                <a:lnTo>
                  <a:pt x="1667257" y="511139"/>
                </a:lnTo>
                <a:lnTo>
                  <a:pt x="1689774" y="469032"/>
                </a:lnTo>
                <a:lnTo>
                  <a:pt x="1706564" y="422924"/>
                </a:lnTo>
                <a:lnTo>
                  <a:pt x="1717056" y="373477"/>
                </a:lnTo>
                <a:lnTo>
                  <a:pt x="1720680" y="321351"/>
                </a:lnTo>
                <a:lnTo>
                  <a:pt x="1717056" y="269225"/>
                </a:lnTo>
                <a:lnTo>
                  <a:pt x="1706564" y="219778"/>
                </a:lnTo>
                <a:lnTo>
                  <a:pt x="1689774" y="173670"/>
                </a:lnTo>
                <a:lnTo>
                  <a:pt x="1667257" y="131563"/>
                </a:lnTo>
                <a:lnTo>
                  <a:pt x="1639583" y="94120"/>
                </a:lnTo>
                <a:lnTo>
                  <a:pt x="1607323" y="62001"/>
                </a:lnTo>
                <a:lnTo>
                  <a:pt x="1571047" y="35867"/>
                </a:lnTo>
                <a:lnTo>
                  <a:pt x="1531326" y="16382"/>
                </a:lnTo>
                <a:lnTo>
                  <a:pt x="1488730" y="4205"/>
                </a:lnTo>
                <a:lnTo>
                  <a:pt x="1443830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275334" y="6570933"/>
            <a:ext cx="2045970" cy="995044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541655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REVIEWS-V3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068668" y="6267662"/>
            <a:ext cx="2704465" cy="1525270"/>
            <a:chOff x="11068668" y="6267662"/>
            <a:chExt cx="2704465" cy="1525270"/>
          </a:xfrm>
        </p:grpSpPr>
        <p:sp>
          <p:nvSpPr>
            <p:cNvPr id="38" name="object 38"/>
            <p:cNvSpPr/>
            <p:nvPr/>
          </p:nvSpPr>
          <p:spPr>
            <a:xfrm>
              <a:off x="11068668" y="6380769"/>
              <a:ext cx="2460469" cy="14118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09504" y="6405103"/>
              <a:ext cx="2377414" cy="13266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109504" y="6405103"/>
              <a:ext cx="2377440" cy="1327150"/>
            </a:xfrm>
            <a:custGeom>
              <a:avLst/>
              <a:gdLst/>
              <a:ahLst/>
              <a:cxnLst/>
              <a:rect l="l" t="t" r="r" b="b"/>
              <a:pathLst>
                <a:path w="2377440" h="1327150">
                  <a:moveTo>
                    <a:pt x="0" y="0"/>
                  </a:moveTo>
                  <a:lnTo>
                    <a:pt x="2377367" y="0"/>
                  </a:lnTo>
                  <a:lnTo>
                    <a:pt x="2377367" y="1326643"/>
                  </a:lnTo>
                  <a:lnTo>
                    <a:pt x="0" y="1326643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537419" y="6267662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0"/>
                  </a:lnTo>
                  <a:lnTo>
                    <a:pt x="27138" y="232822"/>
                  </a:lnTo>
                  <a:lnTo>
                    <a:pt x="58218" y="264137"/>
                  </a:lnTo>
                  <a:lnTo>
                    <a:pt x="98441" y="288331"/>
                  </a:lnTo>
                  <a:lnTo>
                    <a:pt x="145913" y="303929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72" y="303929"/>
                  </a:lnTo>
                  <a:lnTo>
                    <a:pt x="1136855" y="288331"/>
                  </a:lnTo>
                  <a:lnTo>
                    <a:pt x="1177071" y="264137"/>
                  </a:lnTo>
                  <a:lnTo>
                    <a:pt x="1208134" y="232822"/>
                  </a:lnTo>
                  <a:lnTo>
                    <a:pt x="1228156" y="195860"/>
                  </a:lnTo>
                  <a:lnTo>
                    <a:pt x="1235250" y="154728"/>
                  </a:lnTo>
                  <a:lnTo>
                    <a:pt x="1228156" y="113595"/>
                  </a:lnTo>
                  <a:lnTo>
                    <a:pt x="1208134" y="76634"/>
                  </a:lnTo>
                  <a:lnTo>
                    <a:pt x="1177071" y="45319"/>
                  </a:lnTo>
                  <a:lnTo>
                    <a:pt x="1136855" y="21125"/>
                  </a:lnTo>
                  <a:lnTo>
                    <a:pt x="1089372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2805107" y="6284040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837872" y="5325795"/>
            <a:ext cx="1316355" cy="643255"/>
          </a:xfrm>
          <a:custGeom>
            <a:avLst/>
            <a:gdLst/>
            <a:ahLst/>
            <a:cxnLst/>
            <a:rect l="l" t="t" r="r" b="b"/>
            <a:pathLst>
              <a:path w="1316355" h="643254">
                <a:moveTo>
                  <a:pt x="1104259" y="0"/>
                </a:moveTo>
                <a:lnTo>
                  <a:pt x="211721" y="0"/>
                </a:lnTo>
                <a:lnTo>
                  <a:pt x="173656" y="5177"/>
                </a:lnTo>
                <a:lnTo>
                  <a:pt x="137833" y="20104"/>
                </a:lnTo>
                <a:lnTo>
                  <a:pt x="104848" y="43873"/>
                </a:lnTo>
                <a:lnTo>
                  <a:pt x="75299" y="75576"/>
                </a:lnTo>
                <a:lnTo>
                  <a:pt x="49784" y="114307"/>
                </a:lnTo>
                <a:lnTo>
                  <a:pt x="28899" y="159157"/>
                </a:lnTo>
                <a:lnTo>
                  <a:pt x="13242" y="209219"/>
                </a:lnTo>
                <a:lnTo>
                  <a:pt x="3410" y="263587"/>
                </a:lnTo>
                <a:lnTo>
                  <a:pt x="0" y="321351"/>
                </a:lnTo>
                <a:lnTo>
                  <a:pt x="3410" y="379115"/>
                </a:lnTo>
                <a:lnTo>
                  <a:pt x="13242" y="433483"/>
                </a:lnTo>
                <a:lnTo>
                  <a:pt x="28899" y="483545"/>
                </a:lnTo>
                <a:lnTo>
                  <a:pt x="49784" y="528395"/>
                </a:lnTo>
                <a:lnTo>
                  <a:pt x="75299" y="567126"/>
                </a:lnTo>
                <a:lnTo>
                  <a:pt x="104848" y="598829"/>
                </a:lnTo>
                <a:lnTo>
                  <a:pt x="137833" y="622598"/>
                </a:lnTo>
                <a:lnTo>
                  <a:pt x="173656" y="637525"/>
                </a:lnTo>
                <a:lnTo>
                  <a:pt x="211721" y="642702"/>
                </a:lnTo>
                <a:lnTo>
                  <a:pt x="1104259" y="642702"/>
                </a:lnTo>
                <a:lnTo>
                  <a:pt x="1142293" y="637525"/>
                </a:lnTo>
                <a:lnTo>
                  <a:pt x="1178092" y="622598"/>
                </a:lnTo>
                <a:lnTo>
                  <a:pt x="1211058" y="598829"/>
                </a:lnTo>
                <a:lnTo>
                  <a:pt x="1240594" y="567126"/>
                </a:lnTo>
                <a:lnTo>
                  <a:pt x="1266100" y="528395"/>
                </a:lnTo>
                <a:lnTo>
                  <a:pt x="1286980" y="483545"/>
                </a:lnTo>
                <a:lnTo>
                  <a:pt x="1302634" y="433483"/>
                </a:lnTo>
                <a:lnTo>
                  <a:pt x="1312466" y="379115"/>
                </a:lnTo>
                <a:lnTo>
                  <a:pt x="1315876" y="321351"/>
                </a:lnTo>
                <a:lnTo>
                  <a:pt x="1312466" y="263587"/>
                </a:lnTo>
                <a:lnTo>
                  <a:pt x="1302634" y="209219"/>
                </a:lnTo>
                <a:lnTo>
                  <a:pt x="1286980" y="159157"/>
                </a:lnTo>
                <a:lnTo>
                  <a:pt x="1266100" y="114307"/>
                </a:lnTo>
                <a:lnTo>
                  <a:pt x="1240594" y="75576"/>
                </a:lnTo>
                <a:lnTo>
                  <a:pt x="1211058" y="43873"/>
                </a:lnTo>
                <a:lnTo>
                  <a:pt x="1178092" y="20104"/>
                </a:lnTo>
                <a:lnTo>
                  <a:pt x="1142293" y="5177"/>
                </a:lnTo>
                <a:lnTo>
                  <a:pt x="1104259" y="0"/>
                </a:lnTo>
                <a:close/>
              </a:path>
            </a:pathLst>
          </a:custGeom>
          <a:solidFill>
            <a:srgbClr val="0095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143508" y="5533926"/>
            <a:ext cx="7092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TINGS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4392755" y="4937263"/>
            <a:ext cx="2379345" cy="1457325"/>
            <a:chOff x="14392755" y="4937263"/>
            <a:chExt cx="2379345" cy="1457325"/>
          </a:xfrm>
        </p:grpSpPr>
        <p:sp>
          <p:nvSpPr>
            <p:cNvPr id="46" name="object 46"/>
            <p:cNvSpPr/>
            <p:nvPr/>
          </p:nvSpPr>
          <p:spPr>
            <a:xfrm>
              <a:off x="14392755" y="4968916"/>
              <a:ext cx="2134919" cy="142555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433068" y="4990675"/>
              <a:ext cx="2052502" cy="13419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33067" y="4990675"/>
              <a:ext cx="2052955" cy="1342390"/>
            </a:xfrm>
            <a:custGeom>
              <a:avLst/>
              <a:gdLst/>
              <a:ahLst/>
              <a:cxnLst/>
              <a:rect l="l" t="t" r="r" b="b"/>
              <a:pathLst>
                <a:path w="2052955" h="1342389">
                  <a:moveTo>
                    <a:pt x="0" y="0"/>
                  </a:moveTo>
                  <a:lnTo>
                    <a:pt x="2052515" y="0"/>
                  </a:lnTo>
                  <a:lnTo>
                    <a:pt x="2052515" y="1341954"/>
                  </a:lnTo>
                  <a:lnTo>
                    <a:pt x="0" y="1341954"/>
                  </a:lnTo>
                  <a:lnTo>
                    <a:pt x="0" y="0"/>
                  </a:lnTo>
                  <a:close/>
                </a:path>
                <a:path w="2052955" h="1342389">
                  <a:moveTo>
                    <a:pt x="167743" y="167744"/>
                  </a:moveTo>
                  <a:lnTo>
                    <a:pt x="167743" y="1174205"/>
                  </a:lnTo>
                  <a:lnTo>
                    <a:pt x="1884775" y="1174205"/>
                  </a:lnTo>
                  <a:lnTo>
                    <a:pt x="1884775" y="167744"/>
                  </a:lnTo>
                  <a:lnTo>
                    <a:pt x="167743" y="167744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5536595" y="4937263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913" y="5527"/>
                  </a:lnTo>
                  <a:lnTo>
                    <a:pt x="98441" y="21125"/>
                  </a:lnTo>
                  <a:lnTo>
                    <a:pt x="58218" y="45319"/>
                  </a:lnTo>
                  <a:lnTo>
                    <a:pt x="27138" y="76634"/>
                  </a:lnTo>
                  <a:lnTo>
                    <a:pt x="7100" y="113595"/>
                  </a:lnTo>
                  <a:lnTo>
                    <a:pt x="0" y="154728"/>
                  </a:lnTo>
                  <a:lnTo>
                    <a:pt x="7100" y="195864"/>
                  </a:lnTo>
                  <a:lnTo>
                    <a:pt x="27138" y="232826"/>
                  </a:lnTo>
                  <a:lnTo>
                    <a:pt x="58218" y="264141"/>
                  </a:lnTo>
                  <a:lnTo>
                    <a:pt x="98441" y="288333"/>
                  </a:lnTo>
                  <a:lnTo>
                    <a:pt x="145913" y="303930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30"/>
                  </a:lnTo>
                  <a:lnTo>
                    <a:pt x="1136808" y="288333"/>
                  </a:lnTo>
                  <a:lnTo>
                    <a:pt x="1177032" y="264141"/>
                  </a:lnTo>
                  <a:lnTo>
                    <a:pt x="1208111" y="232826"/>
                  </a:lnTo>
                  <a:lnTo>
                    <a:pt x="1228149" y="195864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5804283" y="4953640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36008" y="933609"/>
            <a:ext cx="5392420" cy="9969500"/>
            <a:chOff x="1236008" y="933609"/>
            <a:chExt cx="5392420" cy="9969500"/>
          </a:xfrm>
        </p:grpSpPr>
        <p:sp>
          <p:nvSpPr>
            <p:cNvPr id="52" name="object 52"/>
            <p:cNvSpPr/>
            <p:nvPr/>
          </p:nvSpPr>
          <p:spPr>
            <a:xfrm>
              <a:off x="1246485" y="944086"/>
              <a:ext cx="5371465" cy="9948545"/>
            </a:xfrm>
            <a:custGeom>
              <a:avLst/>
              <a:gdLst/>
              <a:ahLst/>
              <a:cxnLst/>
              <a:rect l="l" t="t" r="r" b="b"/>
              <a:pathLst>
                <a:path w="5371465" h="9948545">
                  <a:moveTo>
                    <a:pt x="0" y="0"/>
                  </a:moveTo>
                  <a:lnTo>
                    <a:pt x="5371082" y="0"/>
                  </a:lnTo>
                  <a:lnTo>
                    <a:pt x="5371082" y="9948158"/>
                  </a:lnTo>
                  <a:lnTo>
                    <a:pt x="0" y="99481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10833" y="5033909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49" y="0"/>
                  </a:moveTo>
                  <a:lnTo>
                    <a:pt x="211710" y="0"/>
                  </a:lnTo>
                  <a:lnTo>
                    <a:pt x="173657" y="5177"/>
                  </a:lnTo>
                  <a:lnTo>
                    <a:pt x="137840" y="20104"/>
                  </a:lnTo>
                  <a:lnTo>
                    <a:pt x="104859" y="43873"/>
                  </a:lnTo>
                  <a:lnTo>
                    <a:pt x="75311" y="75576"/>
                  </a:lnTo>
                  <a:lnTo>
                    <a:pt x="49793" y="114307"/>
                  </a:lnTo>
                  <a:lnTo>
                    <a:pt x="28906" y="159157"/>
                  </a:lnTo>
                  <a:lnTo>
                    <a:pt x="13245" y="209219"/>
                  </a:lnTo>
                  <a:lnTo>
                    <a:pt x="3411" y="263587"/>
                  </a:lnTo>
                  <a:lnTo>
                    <a:pt x="0" y="321351"/>
                  </a:lnTo>
                  <a:lnTo>
                    <a:pt x="3411" y="379115"/>
                  </a:lnTo>
                  <a:lnTo>
                    <a:pt x="13245" y="433483"/>
                  </a:lnTo>
                  <a:lnTo>
                    <a:pt x="28906" y="483545"/>
                  </a:lnTo>
                  <a:lnTo>
                    <a:pt x="49793" y="528395"/>
                  </a:lnTo>
                  <a:lnTo>
                    <a:pt x="75311" y="567126"/>
                  </a:lnTo>
                  <a:lnTo>
                    <a:pt x="104859" y="598829"/>
                  </a:lnTo>
                  <a:lnTo>
                    <a:pt x="137840" y="622598"/>
                  </a:lnTo>
                  <a:lnTo>
                    <a:pt x="173657" y="637525"/>
                  </a:lnTo>
                  <a:lnTo>
                    <a:pt x="211710" y="642702"/>
                  </a:lnTo>
                  <a:lnTo>
                    <a:pt x="1104249" y="642702"/>
                  </a:lnTo>
                  <a:lnTo>
                    <a:pt x="1142305" y="637525"/>
                  </a:lnTo>
                  <a:lnTo>
                    <a:pt x="1178123" y="622598"/>
                  </a:lnTo>
                  <a:lnTo>
                    <a:pt x="1211105" y="598829"/>
                  </a:lnTo>
                  <a:lnTo>
                    <a:pt x="1240653" y="567126"/>
                  </a:lnTo>
                  <a:lnTo>
                    <a:pt x="1266169" y="528395"/>
                  </a:lnTo>
                  <a:lnTo>
                    <a:pt x="1287056" y="483545"/>
                  </a:lnTo>
                  <a:lnTo>
                    <a:pt x="1302715" y="433483"/>
                  </a:lnTo>
                  <a:lnTo>
                    <a:pt x="1312549" y="379115"/>
                  </a:lnTo>
                  <a:lnTo>
                    <a:pt x="1315959" y="321351"/>
                  </a:lnTo>
                  <a:lnTo>
                    <a:pt x="1312549" y="263587"/>
                  </a:lnTo>
                  <a:lnTo>
                    <a:pt x="1302715" y="209219"/>
                  </a:lnTo>
                  <a:lnTo>
                    <a:pt x="1287056" y="159157"/>
                  </a:lnTo>
                  <a:lnTo>
                    <a:pt x="1266169" y="114307"/>
                  </a:lnTo>
                  <a:lnTo>
                    <a:pt x="1240653" y="75576"/>
                  </a:lnTo>
                  <a:lnTo>
                    <a:pt x="1211105" y="43873"/>
                  </a:lnTo>
                  <a:lnTo>
                    <a:pt x="1178123" y="20104"/>
                  </a:lnTo>
                  <a:lnTo>
                    <a:pt x="1142305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017407" y="5242040"/>
            <a:ext cx="5080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MIXER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163600" y="2405644"/>
            <a:ext cx="2159000" cy="5536565"/>
            <a:chOff x="4163600" y="2405644"/>
            <a:chExt cx="2159000" cy="5536565"/>
          </a:xfrm>
        </p:grpSpPr>
        <p:sp>
          <p:nvSpPr>
            <p:cNvPr id="56" name="object 56"/>
            <p:cNvSpPr/>
            <p:nvPr/>
          </p:nvSpPr>
          <p:spPr>
            <a:xfrm>
              <a:off x="4163600" y="4677637"/>
              <a:ext cx="2134919" cy="20423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06087" y="469820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2052510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10" y="1960880"/>
                  </a:lnTo>
                  <a:lnTo>
                    <a:pt x="2052510" y="1715871"/>
                  </a:lnTo>
                  <a:lnTo>
                    <a:pt x="2052510" y="245630"/>
                  </a:lnTo>
                  <a:lnTo>
                    <a:pt x="1807476" y="245630"/>
                  </a:lnTo>
                  <a:lnTo>
                    <a:pt x="1807476" y="1715770"/>
                  </a:lnTo>
                  <a:lnTo>
                    <a:pt x="245033" y="1715770"/>
                  </a:lnTo>
                  <a:lnTo>
                    <a:pt x="245033" y="245110"/>
                  </a:lnTo>
                  <a:lnTo>
                    <a:pt x="2052510" y="245110"/>
                  </a:lnTo>
                  <a:lnTo>
                    <a:pt x="205251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06091" y="4698788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  <a:path w="2052954" h="1960879">
                  <a:moveTo>
                    <a:pt x="245040" y="245039"/>
                  </a:moveTo>
                  <a:lnTo>
                    <a:pt x="245040" y="1715278"/>
                  </a:lnTo>
                  <a:lnTo>
                    <a:pt x="1807479" y="1715278"/>
                  </a:lnTo>
                  <a:lnTo>
                    <a:pt x="1807479" y="245039"/>
                  </a:lnTo>
                  <a:lnTo>
                    <a:pt x="245040" y="245039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34005" y="2762931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49" y="0"/>
                  </a:moveTo>
                  <a:lnTo>
                    <a:pt x="211710" y="0"/>
                  </a:lnTo>
                  <a:lnTo>
                    <a:pt x="173657" y="5177"/>
                  </a:lnTo>
                  <a:lnTo>
                    <a:pt x="137840" y="20104"/>
                  </a:lnTo>
                  <a:lnTo>
                    <a:pt x="104859" y="43873"/>
                  </a:lnTo>
                  <a:lnTo>
                    <a:pt x="75311" y="75576"/>
                  </a:lnTo>
                  <a:lnTo>
                    <a:pt x="49793" y="114307"/>
                  </a:lnTo>
                  <a:lnTo>
                    <a:pt x="28906" y="159157"/>
                  </a:lnTo>
                  <a:lnTo>
                    <a:pt x="13245" y="209219"/>
                  </a:lnTo>
                  <a:lnTo>
                    <a:pt x="3411" y="263587"/>
                  </a:lnTo>
                  <a:lnTo>
                    <a:pt x="0" y="321351"/>
                  </a:lnTo>
                  <a:lnTo>
                    <a:pt x="3411" y="379113"/>
                  </a:lnTo>
                  <a:lnTo>
                    <a:pt x="13245" y="433478"/>
                  </a:lnTo>
                  <a:lnTo>
                    <a:pt x="28906" y="483540"/>
                  </a:lnTo>
                  <a:lnTo>
                    <a:pt x="49793" y="528391"/>
                  </a:lnTo>
                  <a:lnTo>
                    <a:pt x="75311" y="567122"/>
                  </a:lnTo>
                  <a:lnTo>
                    <a:pt x="104859" y="598827"/>
                  </a:lnTo>
                  <a:lnTo>
                    <a:pt x="137840" y="622597"/>
                  </a:lnTo>
                  <a:lnTo>
                    <a:pt x="173657" y="637525"/>
                  </a:lnTo>
                  <a:lnTo>
                    <a:pt x="211710" y="642702"/>
                  </a:lnTo>
                  <a:lnTo>
                    <a:pt x="1104249" y="642702"/>
                  </a:lnTo>
                  <a:lnTo>
                    <a:pt x="1142305" y="637525"/>
                  </a:lnTo>
                  <a:lnTo>
                    <a:pt x="1178123" y="622597"/>
                  </a:lnTo>
                  <a:lnTo>
                    <a:pt x="1211105" y="598827"/>
                  </a:lnTo>
                  <a:lnTo>
                    <a:pt x="1240653" y="567122"/>
                  </a:lnTo>
                  <a:lnTo>
                    <a:pt x="1266169" y="528391"/>
                  </a:lnTo>
                  <a:lnTo>
                    <a:pt x="1287056" y="483540"/>
                  </a:lnTo>
                  <a:lnTo>
                    <a:pt x="1302715" y="433478"/>
                  </a:lnTo>
                  <a:lnTo>
                    <a:pt x="1312549" y="379113"/>
                  </a:lnTo>
                  <a:lnTo>
                    <a:pt x="1315959" y="321351"/>
                  </a:lnTo>
                  <a:lnTo>
                    <a:pt x="1312549" y="263587"/>
                  </a:lnTo>
                  <a:lnTo>
                    <a:pt x="1302715" y="209219"/>
                  </a:lnTo>
                  <a:lnTo>
                    <a:pt x="1287056" y="159157"/>
                  </a:lnTo>
                  <a:lnTo>
                    <a:pt x="1266169" y="114307"/>
                  </a:lnTo>
                  <a:lnTo>
                    <a:pt x="1240653" y="75576"/>
                  </a:lnTo>
                  <a:lnTo>
                    <a:pt x="1211105" y="43873"/>
                  </a:lnTo>
                  <a:lnTo>
                    <a:pt x="1178123" y="20104"/>
                  </a:lnTo>
                  <a:lnTo>
                    <a:pt x="1142305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187589" y="2405644"/>
              <a:ext cx="2134919" cy="20423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29265" y="242744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2052510" y="245414"/>
                  </a:moveTo>
                  <a:lnTo>
                    <a:pt x="1807476" y="245414"/>
                  </a:lnTo>
                  <a:lnTo>
                    <a:pt x="1807476" y="1715643"/>
                  </a:lnTo>
                  <a:lnTo>
                    <a:pt x="2052510" y="1715643"/>
                  </a:lnTo>
                  <a:lnTo>
                    <a:pt x="2052510" y="245414"/>
                  </a:lnTo>
                  <a:close/>
                </a:path>
                <a:path w="2052954" h="1960879">
                  <a:moveTo>
                    <a:pt x="2052510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10" y="1960880"/>
                  </a:lnTo>
                  <a:lnTo>
                    <a:pt x="2052510" y="1715770"/>
                  </a:lnTo>
                  <a:lnTo>
                    <a:pt x="245046" y="1715770"/>
                  </a:lnTo>
                  <a:lnTo>
                    <a:pt x="245046" y="245110"/>
                  </a:lnTo>
                  <a:lnTo>
                    <a:pt x="2052510" y="245110"/>
                  </a:lnTo>
                  <a:lnTo>
                    <a:pt x="205251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229274" y="2427810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10833" y="7299275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49" y="0"/>
                  </a:moveTo>
                  <a:lnTo>
                    <a:pt x="211710" y="0"/>
                  </a:lnTo>
                  <a:lnTo>
                    <a:pt x="173657" y="5177"/>
                  </a:lnTo>
                  <a:lnTo>
                    <a:pt x="137840" y="20105"/>
                  </a:lnTo>
                  <a:lnTo>
                    <a:pt x="104859" y="43875"/>
                  </a:lnTo>
                  <a:lnTo>
                    <a:pt x="75311" y="75579"/>
                  </a:lnTo>
                  <a:lnTo>
                    <a:pt x="49793" y="114311"/>
                  </a:lnTo>
                  <a:lnTo>
                    <a:pt x="28906" y="159162"/>
                  </a:lnTo>
                  <a:lnTo>
                    <a:pt x="13245" y="209224"/>
                  </a:lnTo>
                  <a:lnTo>
                    <a:pt x="3411" y="263589"/>
                  </a:lnTo>
                  <a:lnTo>
                    <a:pt x="0" y="321351"/>
                  </a:lnTo>
                  <a:lnTo>
                    <a:pt x="3411" y="379116"/>
                  </a:lnTo>
                  <a:lnTo>
                    <a:pt x="13245" y="433484"/>
                  </a:lnTo>
                  <a:lnTo>
                    <a:pt x="28906" y="483548"/>
                  </a:lnTo>
                  <a:lnTo>
                    <a:pt x="49793" y="528400"/>
                  </a:lnTo>
                  <a:lnTo>
                    <a:pt x="75311" y="567132"/>
                  </a:lnTo>
                  <a:lnTo>
                    <a:pt x="104859" y="598837"/>
                  </a:lnTo>
                  <a:lnTo>
                    <a:pt x="137840" y="622607"/>
                  </a:lnTo>
                  <a:lnTo>
                    <a:pt x="173657" y="637535"/>
                  </a:lnTo>
                  <a:lnTo>
                    <a:pt x="211710" y="642713"/>
                  </a:lnTo>
                  <a:lnTo>
                    <a:pt x="1104249" y="642713"/>
                  </a:lnTo>
                  <a:lnTo>
                    <a:pt x="1142305" y="637535"/>
                  </a:lnTo>
                  <a:lnTo>
                    <a:pt x="1178123" y="622607"/>
                  </a:lnTo>
                  <a:lnTo>
                    <a:pt x="1211105" y="598837"/>
                  </a:lnTo>
                  <a:lnTo>
                    <a:pt x="1240653" y="567132"/>
                  </a:lnTo>
                  <a:lnTo>
                    <a:pt x="1266169" y="528400"/>
                  </a:lnTo>
                  <a:lnTo>
                    <a:pt x="1287056" y="483548"/>
                  </a:lnTo>
                  <a:lnTo>
                    <a:pt x="1302715" y="433484"/>
                  </a:lnTo>
                  <a:lnTo>
                    <a:pt x="1312549" y="379116"/>
                  </a:lnTo>
                  <a:lnTo>
                    <a:pt x="1315959" y="321351"/>
                  </a:lnTo>
                  <a:lnTo>
                    <a:pt x="1312549" y="263589"/>
                  </a:lnTo>
                  <a:lnTo>
                    <a:pt x="1302715" y="209224"/>
                  </a:lnTo>
                  <a:lnTo>
                    <a:pt x="1287056" y="159162"/>
                  </a:lnTo>
                  <a:lnTo>
                    <a:pt x="1266169" y="114311"/>
                  </a:lnTo>
                  <a:lnTo>
                    <a:pt x="1240653" y="75579"/>
                  </a:lnTo>
                  <a:lnTo>
                    <a:pt x="1211105" y="43875"/>
                  </a:lnTo>
                  <a:lnTo>
                    <a:pt x="1178123" y="20105"/>
                  </a:lnTo>
                  <a:lnTo>
                    <a:pt x="1142305" y="517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042702" y="7406895"/>
            <a:ext cx="457200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120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AUTH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040420" y="400720"/>
            <a:ext cx="3258185" cy="8584565"/>
            <a:chOff x="3040420" y="400720"/>
            <a:chExt cx="3258185" cy="8584565"/>
          </a:xfrm>
        </p:grpSpPr>
        <p:sp>
          <p:nvSpPr>
            <p:cNvPr id="66" name="object 66"/>
            <p:cNvSpPr/>
            <p:nvPr/>
          </p:nvSpPr>
          <p:spPr>
            <a:xfrm>
              <a:off x="4163600" y="6942772"/>
              <a:ext cx="2134919" cy="20423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206087" y="6963886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2052510" y="245325"/>
                  </a:moveTo>
                  <a:lnTo>
                    <a:pt x="1807476" y="245325"/>
                  </a:lnTo>
                  <a:lnTo>
                    <a:pt x="1807476" y="1715566"/>
                  </a:lnTo>
                  <a:lnTo>
                    <a:pt x="2052510" y="1715566"/>
                  </a:lnTo>
                  <a:lnTo>
                    <a:pt x="2052510" y="245325"/>
                  </a:lnTo>
                  <a:close/>
                </a:path>
                <a:path w="2052954" h="1960879">
                  <a:moveTo>
                    <a:pt x="2052510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0" y="1715770"/>
                  </a:lnTo>
                  <a:lnTo>
                    <a:pt x="0" y="1960880"/>
                  </a:lnTo>
                  <a:lnTo>
                    <a:pt x="2052510" y="1960880"/>
                  </a:lnTo>
                  <a:lnTo>
                    <a:pt x="2052510" y="1715770"/>
                  </a:lnTo>
                  <a:lnTo>
                    <a:pt x="245033" y="1715770"/>
                  </a:lnTo>
                  <a:lnTo>
                    <a:pt x="245033" y="245110"/>
                  </a:lnTo>
                  <a:lnTo>
                    <a:pt x="2052510" y="245110"/>
                  </a:lnTo>
                  <a:lnTo>
                    <a:pt x="205251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206091" y="6964165"/>
              <a:ext cx="2052955" cy="1960880"/>
            </a:xfrm>
            <a:custGeom>
              <a:avLst/>
              <a:gdLst/>
              <a:ahLst/>
              <a:cxnLst/>
              <a:rect l="l" t="t" r="r" b="b"/>
              <a:pathLst>
                <a:path w="2052954" h="1960879">
                  <a:moveTo>
                    <a:pt x="0" y="0"/>
                  </a:moveTo>
                  <a:lnTo>
                    <a:pt x="2052514" y="0"/>
                  </a:lnTo>
                  <a:lnTo>
                    <a:pt x="2052514" y="1960321"/>
                  </a:lnTo>
                  <a:lnTo>
                    <a:pt x="0" y="1960321"/>
                  </a:lnTo>
                  <a:lnTo>
                    <a:pt x="0" y="0"/>
                  </a:lnTo>
                  <a:close/>
                </a:path>
                <a:path w="2052954" h="1960879">
                  <a:moveTo>
                    <a:pt x="245040" y="245039"/>
                  </a:moveTo>
                  <a:lnTo>
                    <a:pt x="245040" y="1715278"/>
                  </a:lnTo>
                  <a:lnTo>
                    <a:pt x="1807479" y="1715278"/>
                  </a:lnTo>
                  <a:lnTo>
                    <a:pt x="1807479" y="245039"/>
                  </a:lnTo>
                  <a:lnTo>
                    <a:pt x="245040" y="245039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40420" y="400720"/>
              <a:ext cx="1628775" cy="899160"/>
            </a:xfrm>
            <a:custGeom>
              <a:avLst/>
              <a:gdLst/>
              <a:ahLst/>
              <a:cxnLst/>
              <a:rect l="l" t="t" r="r" b="b"/>
              <a:pathLst>
                <a:path w="1628775" h="899160">
                  <a:moveTo>
                    <a:pt x="1366303" y="0"/>
                  </a:moveTo>
                  <a:lnTo>
                    <a:pt x="261950" y="0"/>
                  </a:lnTo>
                  <a:lnTo>
                    <a:pt x="226403" y="4103"/>
                  </a:lnTo>
                  <a:lnTo>
                    <a:pt x="159985" y="35323"/>
                  </a:lnTo>
                  <a:lnTo>
                    <a:pt x="129736" y="61368"/>
                  </a:lnTo>
                  <a:lnTo>
                    <a:pt x="101878" y="93655"/>
                  </a:lnTo>
                  <a:lnTo>
                    <a:pt x="76721" y="131649"/>
                  </a:lnTo>
                  <a:lnTo>
                    <a:pt x="54579" y="174813"/>
                  </a:lnTo>
                  <a:lnTo>
                    <a:pt x="35762" y="222612"/>
                  </a:lnTo>
                  <a:lnTo>
                    <a:pt x="20584" y="274510"/>
                  </a:lnTo>
                  <a:lnTo>
                    <a:pt x="9356" y="329972"/>
                  </a:lnTo>
                  <a:lnTo>
                    <a:pt x="2391" y="388461"/>
                  </a:lnTo>
                  <a:lnTo>
                    <a:pt x="0" y="449441"/>
                  </a:lnTo>
                  <a:lnTo>
                    <a:pt x="2391" y="510421"/>
                  </a:lnTo>
                  <a:lnTo>
                    <a:pt x="9356" y="568908"/>
                  </a:lnTo>
                  <a:lnTo>
                    <a:pt x="20584" y="624366"/>
                  </a:lnTo>
                  <a:lnTo>
                    <a:pt x="35762" y="676260"/>
                  </a:lnTo>
                  <a:lnTo>
                    <a:pt x="54579" y="724054"/>
                  </a:lnTo>
                  <a:lnTo>
                    <a:pt x="76721" y="767213"/>
                  </a:lnTo>
                  <a:lnTo>
                    <a:pt x="101878" y="805202"/>
                  </a:lnTo>
                  <a:lnTo>
                    <a:pt x="129736" y="837484"/>
                  </a:lnTo>
                  <a:lnTo>
                    <a:pt x="159985" y="863524"/>
                  </a:lnTo>
                  <a:lnTo>
                    <a:pt x="226403" y="894739"/>
                  </a:lnTo>
                  <a:lnTo>
                    <a:pt x="261950" y="898841"/>
                  </a:lnTo>
                  <a:lnTo>
                    <a:pt x="1366303" y="898841"/>
                  </a:lnTo>
                  <a:lnTo>
                    <a:pt x="1435942" y="882788"/>
                  </a:lnTo>
                  <a:lnTo>
                    <a:pt x="1498517" y="837484"/>
                  </a:lnTo>
                  <a:lnTo>
                    <a:pt x="1526376" y="805202"/>
                  </a:lnTo>
                  <a:lnTo>
                    <a:pt x="1551532" y="767213"/>
                  </a:lnTo>
                  <a:lnTo>
                    <a:pt x="1573675" y="724054"/>
                  </a:lnTo>
                  <a:lnTo>
                    <a:pt x="1592491" y="676260"/>
                  </a:lnTo>
                  <a:lnTo>
                    <a:pt x="1607669" y="624366"/>
                  </a:lnTo>
                  <a:lnTo>
                    <a:pt x="1618897" y="568908"/>
                  </a:lnTo>
                  <a:lnTo>
                    <a:pt x="1625862" y="510421"/>
                  </a:lnTo>
                  <a:lnTo>
                    <a:pt x="1628254" y="449441"/>
                  </a:lnTo>
                  <a:lnTo>
                    <a:pt x="1625862" y="388461"/>
                  </a:lnTo>
                  <a:lnTo>
                    <a:pt x="1618897" y="329972"/>
                  </a:lnTo>
                  <a:lnTo>
                    <a:pt x="1607669" y="274510"/>
                  </a:lnTo>
                  <a:lnTo>
                    <a:pt x="1592491" y="222612"/>
                  </a:lnTo>
                  <a:lnTo>
                    <a:pt x="1573675" y="174813"/>
                  </a:lnTo>
                  <a:lnTo>
                    <a:pt x="1551532" y="131649"/>
                  </a:lnTo>
                  <a:lnTo>
                    <a:pt x="1526376" y="93655"/>
                  </a:lnTo>
                  <a:lnTo>
                    <a:pt x="1498517" y="61368"/>
                  </a:lnTo>
                  <a:lnTo>
                    <a:pt x="1468268" y="35323"/>
                  </a:lnTo>
                  <a:lnTo>
                    <a:pt x="1401850" y="4103"/>
                  </a:lnTo>
                  <a:lnTo>
                    <a:pt x="1366303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57174" y="460479"/>
            <a:ext cx="9994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8125">
              <a:lnSpc>
                <a:spcPct val="100000"/>
              </a:lnSpc>
              <a:spcBef>
                <a:spcPts val="95"/>
              </a:spcBef>
            </a:pP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650" spc="-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6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520103" y="963113"/>
            <a:ext cx="67373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36572" y="1888011"/>
            <a:ext cx="17459325" cy="8008620"/>
            <a:chOff x="436572" y="1888011"/>
            <a:chExt cx="17459325" cy="8008620"/>
          </a:xfrm>
        </p:grpSpPr>
        <p:sp>
          <p:nvSpPr>
            <p:cNvPr id="73" name="object 73"/>
            <p:cNvSpPr/>
            <p:nvPr/>
          </p:nvSpPr>
          <p:spPr>
            <a:xfrm>
              <a:off x="11647184" y="1888011"/>
              <a:ext cx="1012429" cy="101246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187945" y="6361969"/>
              <a:ext cx="1029183" cy="63048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028008" y="5741699"/>
              <a:ext cx="1105535" cy="0"/>
            </a:xfrm>
            <a:custGeom>
              <a:avLst/>
              <a:gdLst/>
              <a:ahLst/>
              <a:cxnLst/>
              <a:rect l="l" t="t" r="r" b="b"/>
              <a:pathLst>
                <a:path w="1105534">
                  <a:moveTo>
                    <a:pt x="0" y="0"/>
                  </a:moveTo>
                  <a:lnTo>
                    <a:pt x="1105337" y="0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049610" y="568934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701327" y="3538356"/>
              <a:ext cx="1387475" cy="1417955"/>
            </a:xfrm>
            <a:custGeom>
              <a:avLst/>
              <a:gdLst/>
              <a:ahLst/>
              <a:cxnLst/>
              <a:rect l="l" t="t" r="r" b="b"/>
              <a:pathLst>
                <a:path w="1387475" h="1417954">
                  <a:moveTo>
                    <a:pt x="0" y="1417493"/>
                  </a:moveTo>
                  <a:lnTo>
                    <a:pt x="0" y="0"/>
                  </a:lnTo>
                  <a:lnTo>
                    <a:pt x="1387259" y="0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004795" y="3485988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96165" y="6405103"/>
              <a:ext cx="1398270" cy="1134745"/>
            </a:xfrm>
            <a:custGeom>
              <a:avLst/>
              <a:gdLst/>
              <a:ahLst/>
              <a:cxnLst/>
              <a:rect l="l" t="t" r="r" b="b"/>
              <a:pathLst>
                <a:path w="1398270" h="1134745">
                  <a:moveTo>
                    <a:pt x="0" y="0"/>
                  </a:moveTo>
                  <a:lnTo>
                    <a:pt x="39265" y="0"/>
                  </a:lnTo>
                  <a:lnTo>
                    <a:pt x="39265" y="1134128"/>
                  </a:lnTo>
                  <a:lnTo>
                    <a:pt x="1397862" y="1134128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10240" y="7486871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686069" y="4429299"/>
              <a:ext cx="1583197" cy="6701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47050" y="9841396"/>
              <a:ext cx="17427575" cy="3175"/>
            </a:xfrm>
            <a:custGeom>
              <a:avLst/>
              <a:gdLst/>
              <a:ahLst/>
              <a:cxnLst/>
              <a:rect l="l" t="t" r="r" b="b"/>
              <a:pathLst>
                <a:path w="17427575" h="3175">
                  <a:moveTo>
                    <a:pt x="0" y="0"/>
                  </a:moveTo>
                  <a:lnTo>
                    <a:pt x="8724219" y="0"/>
                  </a:lnTo>
                  <a:lnTo>
                    <a:pt x="8724219" y="2617"/>
                  </a:lnTo>
                  <a:lnTo>
                    <a:pt x="17427498" y="261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790767" y="979166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081745" y="6901647"/>
              <a:ext cx="585988" cy="5859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123241" y="692459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3" y="15721"/>
                  </a:lnTo>
                  <a:lnTo>
                    <a:pt x="124463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3"/>
                  </a:lnTo>
                  <a:lnTo>
                    <a:pt x="15721" y="338989"/>
                  </a:lnTo>
                  <a:lnTo>
                    <a:pt x="34309" y="378138"/>
                  </a:lnTo>
                  <a:lnTo>
                    <a:pt x="59102" y="413212"/>
                  </a:lnTo>
                  <a:lnTo>
                    <a:pt x="89390" y="443500"/>
                  </a:lnTo>
                  <a:lnTo>
                    <a:pt x="124463" y="468292"/>
                  </a:lnTo>
                  <a:lnTo>
                    <a:pt x="163613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62" y="498553"/>
                  </a:lnTo>
                  <a:lnTo>
                    <a:pt x="338973" y="486880"/>
                  </a:lnTo>
                  <a:lnTo>
                    <a:pt x="378122" y="468292"/>
                  </a:lnTo>
                  <a:lnTo>
                    <a:pt x="413199" y="443500"/>
                  </a:lnTo>
                  <a:lnTo>
                    <a:pt x="443492" y="413212"/>
                  </a:lnTo>
                  <a:lnTo>
                    <a:pt x="468291" y="378138"/>
                  </a:lnTo>
                  <a:lnTo>
                    <a:pt x="486884" y="338989"/>
                  </a:lnTo>
                  <a:lnTo>
                    <a:pt x="498562" y="296473"/>
                  </a:lnTo>
                  <a:lnTo>
                    <a:pt x="502612" y="251301"/>
                  </a:lnTo>
                  <a:lnTo>
                    <a:pt x="498562" y="206129"/>
                  </a:lnTo>
                  <a:lnTo>
                    <a:pt x="486884" y="163613"/>
                  </a:lnTo>
                  <a:lnTo>
                    <a:pt x="468291" y="124463"/>
                  </a:lnTo>
                  <a:lnTo>
                    <a:pt x="443492" y="89390"/>
                  </a:lnTo>
                  <a:lnTo>
                    <a:pt x="413199" y="59102"/>
                  </a:lnTo>
                  <a:lnTo>
                    <a:pt x="378122" y="34309"/>
                  </a:lnTo>
                  <a:lnTo>
                    <a:pt x="338973" y="15721"/>
                  </a:lnTo>
                  <a:lnTo>
                    <a:pt x="29646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123241" y="692459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3"/>
                  </a:lnTo>
                  <a:lnTo>
                    <a:pt x="34310" y="124464"/>
                  </a:lnTo>
                  <a:lnTo>
                    <a:pt x="59103" y="89390"/>
                  </a:lnTo>
                  <a:lnTo>
                    <a:pt x="89391" y="59102"/>
                  </a:lnTo>
                  <a:lnTo>
                    <a:pt x="124465" y="34309"/>
                  </a:lnTo>
                  <a:lnTo>
                    <a:pt x="163614" y="15722"/>
                  </a:lnTo>
                  <a:lnTo>
                    <a:pt x="206130" y="4048"/>
                  </a:lnTo>
                  <a:lnTo>
                    <a:pt x="251301" y="0"/>
                  </a:lnTo>
                  <a:lnTo>
                    <a:pt x="296473" y="4048"/>
                  </a:lnTo>
                  <a:lnTo>
                    <a:pt x="338989" y="15722"/>
                  </a:lnTo>
                  <a:lnTo>
                    <a:pt x="378138" y="34309"/>
                  </a:lnTo>
                  <a:lnTo>
                    <a:pt x="413212" y="59102"/>
                  </a:lnTo>
                  <a:lnTo>
                    <a:pt x="443500" y="89390"/>
                  </a:lnTo>
                  <a:lnTo>
                    <a:pt x="468293" y="124464"/>
                  </a:lnTo>
                  <a:lnTo>
                    <a:pt x="486881" y="163613"/>
                  </a:lnTo>
                  <a:lnTo>
                    <a:pt x="498555" y="206129"/>
                  </a:lnTo>
                  <a:lnTo>
                    <a:pt x="502603" y="251300"/>
                  </a:lnTo>
                  <a:lnTo>
                    <a:pt x="498555" y="296472"/>
                  </a:lnTo>
                  <a:lnTo>
                    <a:pt x="486881" y="338988"/>
                  </a:lnTo>
                  <a:lnTo>
                    <a:pt x="468293" y="378137"/>
                  </a:lnTo>
                  <a:lnTo>
                    <a:pt x="443500" y="413211"/>
                  </a:lnTo>
                  <a:lnTo>
                    <a:pt x="413212" y="443499"/>
                  </a:lnTo>
                  <a:lnTo>
                    <a:pt x="378138" y="468292"/>
                  </a:lnTo>
                  <a:lnTo>
                    <a:pt x="338989" y="486879"/>
                  </a:lnTo>
                  <a:lnTo>
                    <a:pt x="296473" y="498553"/>
                  </a:lnTo>
                  <a:lnTo>
                    <a:pt x="251301" y="502601"/>
                  </a:lnTo>
                  <a:lnTo>
                    <a:pt x="206130" y="498553"/>
                  </a:lnTo>
                  <a:lnTo>
                    <a:pt x="163614" y="486879"/>
                  </a:lnTo>
                  <a:lnTo>
                    <a:pt x="124465" y="468292"/>
                  </a:lnTo>
                  <a:lnTo>
                    <a:pt x="89391" y="443499"/>
                  </a:lnTo>
                  <a:lnTo>
                    <a:pt x="59103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0163943" y="6944459"/>
            <a:ext cx="4445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0136581" y="2940228"/>
            <a:ext cx="586105" cy="586105"/>
            <a:chOff x="10136581" y="2940228"/>
            <a:chExt cx="586105" cy="586105"/>
          </a:xfrm>
        </p:grpSpPr>
        <p:sp>
          <p:nvSpPr>
            <p:cNvPr id="89" name="object 89"/>
            <p:cNvSpPr/>
            <p:nvPr/>
          </p:nvSpPr>
          <p:spPr>
            <a:xfrm>
              <a:off x="10136581" y="2940228"/>
              <a:ext cx="585988" cy="5859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176747" y="296140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51301" y="0"/>
                  </a:moveTo>
                  <a:lnTo>
                    <a:pt x="206129" y="4049"/>
                  </a:lnTo>
                  <a:lnTo>
                    <a:pt x="163613" y="15723"/>
                  </a:lnTo>
                  <a:lnTo>
                    <a:pt x="124463" y="34311"/>
                  </a:lnTo>
                  <a:lnTo>
                    <a:pt x="89390" y="59105"/>
                  </a:lnTo>
                  <a:lnTo>
                    <a:pt x="59102" y="89394"/>
                  </a:lnTo>
                  <a:lnTo>
                    <a:pt x="34309" y="124468"/>
                  </a:lnTo>
                  <a:lnTo>
                    <a:pt x="15721" y="163617"/>
                  </a:lnTo>
                  <a:lnTo>
                    <a:pt x="4048" y="206131"/>
                  </a:lnTo>
                  <a:lnTo>
                    <a:pt x="0" y="251301"/>
                  </a:lnTo>
                  <a:lnTo>
                    <a:pt x="4048" y="296473"/>
                  </a:lnTo>
                  <a:lnTo>
                    <a:pt x="15721" y="338990"/>
                  </a:lnTo>
                  <a:lnTo>
                    <a:pt x="34309" y="378141"/>
                  </a:lnTo>
                  <a:lnTo>
                    <a:pt x="59102" y="413216"/>
                  </a:lnTo>
                  <a:lnTo>
                    <a:pt x="89390" y="443506"/>
                  </a:lnTo>
                  <a:lnTo>
                    <a:pt x="124463" y="468300"/>
                  </a:lnTo>
                  <a:lnTo>
                    <a:pt x="163613" y="486889"/>
                  </a:lnTo>
                  <a:lnTo>
                    <a:pt x="206129" y="498563"/>
                  </a:lnTo>
                  <a:lnTo>
                    <a:pt x="251301" y="502612"/>
                  </a:lnTo>
                  <a:lnTo>
                    <a:pt x="296462" y="498563"/>
                  </a:lnTo>
                  <a:lnTo>
                    <a:pt x="338973" y="486889"/>
                  </a:lnTo>
                  <a:lnTo>
                    <a:pt x="378122" y="468300"/>
                  </a:lnTo>
                  <a:lnTo>
                    <a:pt x="413199" y="443506"/>
                  </a:lnTo>
                  <a:lnTo>
                    <a:pt x="443492" y="413216"/>
                  </a:lnTo>
                  <a:lnTo>
                    <a:pt x="468291" y="378141"/>
                  </a:lnTo>
                  <a:lnTo>
                    <a:pt x="486884" y="338990"/>
                  </a:lnTo>
                  <a:lnTo>
                    <a:pt x="498562" y="296473"/>
                  </a:lnTo>
                  <a:lnTo>
                    <a:pt x="502612" y="251301"/>
                  </a:lnTo>
                  <a:lnTo>
                    <a:pt x="498562" y="206131"/>
                  </a:lnTo>
                  <a:lnTo>
                    <a:pt x="486884" y="163617"/>
                  </a:lnTo>
                  <a:lnTo>
                    <a:pt x="468291" y="124468"/>
                  </a:lnTo>
                  <a:lnTo>
                    <a:pt x="443492" y="89394"/>
                  </a:lnTo>
                  <a:lnTo>
                    <a:pt x="413199" y="59105"/>
                  </a:lnTo>
                  <a:lnTo>
                    <a:pt x="378122" y="34311"/>
                  </a:lnTo>
                  <a:lnTo>
                    <a:pt x="338973" y="15723"/>
                  </a:lnTo>
                  <a:lnTo>
                    <a:pt x="296462" y="4049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176747" y="296140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3"/>
                  </a:lnTo>
                  <a:lnTo>
                    <a:pt x="34309" y="124464"/>
                  </a:lnTo>
                  <a:lnTo>
                    <a:pt x="59102" y="89390"/>
                  </a:lnTo>
                  <a:lnTo>
                    <a:pt x="89391" y="59102"/>
                  </a:lnTo>
                  <a:lnTo>
                    <a:pt x="124464" y="34309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3" y="4048"/>
                  </a:lnTo>
                  <a:lnTo>
                    <a:pt x="338988" y="15722"/>
                  </a:lnTo>
                  <a:lnTo>
                    <a:pt x="378138" y="34309"/>
                  </a:lnTo>
                  <a:lnTo>
                    <a:pt x="413212" y="59102"/>
                  </a:lnTo>
                  <a:lnTo>
                    <a:pt x="443500" y="89390"/>
                  </a:lnTo>
                  <a:lnTo>
                    <a:pt x="468293" y="124464"/>
                  </a:lnTo>
                  <a:lnTo>
                    <a:pt x="486881" y="163613"/>
                  </a:lnTo>
                  <a:lnTo>
                    <a:pt x="498554" y="206129"/>
                  </a:lnTo>
                  <a:lnTo>
                    <a:pt x="502603" y="251300"/>
                  </a:lnTo>
                  <a:lnTo>
                    <a:pt x="498554" y="296472"/>
                  </a:lnTo>
                  <a:lnTo>
                    <a:pt x="486881" y="338988"/>
                  </a:lnTo>
                  <a:lnTo>
                    <a:pt x="468293" y="378137"/>
                  </a:lnTo>
                  <a:lnTo>
                    <a:pt x="443500" y="413211"/>
                  </a:lnTo>
                  <a:lnTo>
                    <a:pt x="413212" y="443499"/>
                  </a:lnTo>
                  <a:lnTo>
                    <a:pt x="378138" y="468292"/>
                  </a:lnTo>
                  <a:lnTo>
                    <a:pt x="338988" y="486880"/>
                  </a:lnTo>
                  <a:lnTo>
                    <a:pt x="296473" y="498553"/>
                  </a:lnTo>
                  <a:lnTo>
                    <a:pt x="251301" y="502602"/>
                  </a:lnTo>
                  <a:lnTo>
                    <a:pt x="206129" y="498553"/>
                  </a:lnTo>
                  <a:lnTo>
                    <a:pt x="163614" y="486880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1"/>
                  </a:lnTo>
                  <a:lnTo>
                    <a:pt x="34309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10217460" y="2981282"/>
            <a:ext cx="4445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10122875" y="5150530"/>
            <a:ext cx="586105" cy="582930"/>
            <a:chOff x="10122875" y="5150530"/>
            <a:chExt cx="586105" cy="582930"/>
          </a:xfrm>
        </p:grpSpPr>
        <p:sp>
          <p:nvSpPr>
            <p:cNvPr id="94" name="object 94"/>
            <p:cNvSpPr/>
            <p:nvPr/>
          </p:nvSpPr>
          <p:spPr>
            <a:xfrm>
              <a:off x="10122875" y="5150530"/>
              <a:ext cx="585988" cy="58256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166109" y="517159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51311" y="0"/>
                  </a:moveTo>
                  <a:lnTo>
                    <a:pt x="206139" y="4048"/>
                  </a:lnTo>
                  <a:lnTo>
                    <a:pt x="163622" y="15721"/>
                  </a:lnTo>
                  <a:lnTo>
                    <a:pt x="124471" y="34309"/>
                  </a:lnTo>
                  <a:lnTo>
                    <a:pt x="89396" y="59102"/>
                  </a:lnTo>
                  <a:lnTo>
                    <a:pt x="59106" y="89390"/>
                  </a:lnTo>
                  <a:lnTo>
                    <a:pt x="34312" y="124463"/>
                  </a:lnTo>
                  <a:lnTo>
                    <a:pt x="15723" y="163613"/>
                  </a:lnTo>
                  <a:lnTo>
                    <a:pt x="4049" y="206129"/>
                  </a:lnTo>
                  <a:lnTo>
                    <a:pt x="0" y="251301"/>
                  </a:lnTo>
                  <a:lnTo>
                    <a:pt x="4049" y="296473"/>
                  </a:lnTo>
                  <a:lnTo>
                    <a:pt x="15723" y="338989"/>
                  </a:lnTo>
                  <a:lnTo>
                    <a:pt x="34312" y="378138"/>
                  </a:lnTo>
                  <a:lnTo>
                    <a:pt x="59106" y="413212"/>
                  </a:lnTo>
                  <a:lnTo>
                    <a:pt x="89396" y="443500"/>
                  </a:lnTo>
                  <a:lnTo>
                    <a:pt x="124471" y="468292"/>
                  </a:lnTo>
                  <a:lnTo>
                    <a:pt x="163622" y="486880"/>
                  </a:lnTo>
                  <a:lnTo>
                    <a:pt x="206139" y="498553"/>
                  </a:lnTo>
                  <a:lnTo>
                    <a:pt x="251311" y="502602"/>
                  </a:lnTo>
                  <a:lnTo>
                    <a:pt x="296485" y="498553"/>
                  </a:lnTo>
                  <a:lnTo>
                    <a:pt x="338998" y="486880"/>
                  </a:lnTo>
                  <a:lnTo>
                    <a:pt x="378142" y="468292"/>
                  </a:lnTo>
                  <a:lnTo>
                    <a:pt x="413209" y="443500"/>
                  </a:lnTo>
                  <a:lnTo>
                    <a:pt x="443489" y="413212"/>
                  </a:lnTo>
                  <a:lnTo>
                    <a:pt x="468274" y="378138"/>
                  </a:lnTo>
                  <a:lnTo>
                    <a:pt x="486855" y="338989"/>
                  </a:lnTo>
                  <a:lnTo>
                    <a:pt x="498524" y="296473"/>
                  </a:lnTo>
                  <a:lnTo>
                    <a:pt x="502571" y="251301"/>
                  </a:lnTo>
                  <a:lnTo>
                    <a:pt x="498524" y="206129"/>
                  </a:lnTo>
                  <a:lnTo>
                    <a:pt x="486855" y="163613"/>
                  </a:lnTo>
                  <a:lnTo>
                    <a:pt x="468274" y="124463"/>
                  </a:lnTo>
                  <a:lnTo>
                    <a:pt x="443489" y="89390"/>
                  </a:lnTo>
                  <a:lnTo>
                    <a:pt x="413209" y="59102"/>
                  </a:lnTo>
                  <a:lnTo>
                    <a:pt x="378142" y="34309"/>
                  </a:lnTo>
                  <a:lnTo>
                    <a:pt x="338998" y="15721"/>
                  </a:lnTo>
                  <a:lnTo>
                    <a:pt x="296485" y="4048"/>
                  </a:lnTo>
                  <a:lnTo>
                    <a:pt x="25131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166108" y="517159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3"/>
                  </a:lnTo>
                  <a:lnTo>
                    <a:pt x="34309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09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3" y="4048"/>
                  </a:lnTo>
                  <a:lnTo>
                    <a:pt x="338988" y="15722"/>
                  </a:lnTo>
                  <a:lnTo>
                    <a:pt x="378138" y="34309"/>
                  </a:lnTo>
                  <a:lnTo>
                    <a:pt x="413212" y="59102"/>
                  </a:lnTo>
                  <a:lnTo>
                    <a:pt x="443500" y="89391"/>
                  </a:lnTo>
                  <a:lnTo>
                    <a:pt x="468293" y="124464"/>
                  </a:lnTo>
                  <a:lnTo>
                    <a:pt x="486881" y="163613"/>
                  </a:lnTo>
                  <a:lnTo>
                    <a:pt x="498554" y="206129"/>
                  </a:lnTo>
                  <a:lnTo>
                    <a:pt x="502603" y="251300"/>
                  </a:lnTo>
                  <a:lnTo>
                    <a:pt x="498554" y="296472"/>
                  </a:lnTo>
                  <a:lnTo>
                    <a:pt x="486881" y="338988"/>
                  </a:lnTo>
                  <a:lnTo>
                    <a:pt x="468293" y="378137"/>
                  </a:lnTo>
                  <a:lnTo>
                    <a:pt x="443500" y="413211"/>
                  </a:lnTo>
                  <a:lnTo>
                    <a:pt x="413212" y="443499"/>
                  </a:lnTo>
                  <a:lnTo>
                    <a:pt x="378138" y="468292"/>
                  </a:lnTo>
                  <a:lnTo>
                    <a:pt x="338988" y="486879"/>
                  </a:lnTo>
                  <a:lnTo>
                    <a:pt x="296473" y="498553"/>
                  </a:lnTo>
                  <a:lnTo>
                    <a:pt x="251301" y="502601"/>
                  </a:lnTo>
                  <a:lnTo>
                    <a:pt x="206129" y="498553"/>
                  </a:lnTo>
                  <a:lnTo>
                    <a:pt x="163614" y="486879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1"/>
                  </a:lnTo>
                  <a:lnTo>
                    <a:pt x="34309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0191062" y="5191466"/>
            <a:ext cx="4572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3601044" y="4934644"/>
            <a:ext cx="1891664" cy="2515235"/>
            <a:chOff x="13601044" y="4934644"/>
            <a:chExt cx="1891664" cy="2515235"/>
          </a:xfrm>
        </p:grpSpPr>
        <p:sp>
          <p:nvSpPr>
            <p:cNvPr id="99" name="object 99"/>
            <p:cNvSpPr/>
            <p:nvPr/>
          </p:nvSpPr>
          <p:spPr>
            <a:xfrm>
              <a:off x="13611521" y="6346458"/>
              <a:ext cx="1797685" cy="1093470"/>
            </a:xfrm>
            <a:custGeom>
              <a:avLst/>
              <a:gdLst/>
              <a:ahLst/>
              <a:cxnLst/>
              <a:rect l="l" t="t" r="r" b="b"/>
              <a:pathLst>
                <a:path w="1797684" h="1093470">
                  <a:moveTo>
                    <a:pt x="0" y="1092896"/>
                  </a:moveTo>
                  <a:lnTo>
                    <a:pt x="1797066" y="1092896"/>
                  </a:lnTo>
                  <a:lnTo>
                    <a:pt x="1797066" y="0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5387593" y="6294101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08" y="0"/>
                  </a:moveTo>
                  <a:lnTo>
                    <a:pt x="0" y="52354"/>
                  </a:lnTo>
                  <a:lnTo>
                    <a:pt x="104708" y="104708"/>
                  </a:lnTo>
                  <a:lnTo>
                    <a:pt x="104708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625134" y="4934644"/>
              <a:ext cx="575708" cy="57913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661572" y="495340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42" y="4048"/>
                  </a:lnTo>
                  <a:lnTo>
                    <a:pt x="163634" y="15721"/>
                  </a:lnTo>
                  <a:lnTo>
                    <a:pt x="124487" y="34309"/>
                  </a:lnTo>
                  <a:lnTo>
                    <a:pt x="89411" y="59102"/>
                  </a:lnTo>
                  <a:lnTo>
                    <a:pt x="59119" y="89390"/>
                  </a:lnTo>
                  <a:lnTo>
                    <a:pt x="34321" y="124463"/>
                  </a:lnTo>
                  <a:lnTo>
                    <a:pt x="15727" y="163613"/>
                  </a:lnTo>
                  <a:lnTo>
                    <a:pt x="4050" y="206129"/>
                  </a:lnTo>
                  <a:lnTo>
                    <a:pt x="0" y="251301"/>
                  </a:lnTo>
                  <a:lnTo>
                    <a:pt x="4050" y="296470"/>
                  </a:lnTo>
                  <a:lnTo>
                    <a:pt x="15727" y="338984"/>
                  </a:lnTo>
                  <a:lnTo>
                    <a:pt x="34321" y="378133"/>
                  </a:lnTo>
                  <a:lnTo>
                    <a:pt x="59119" y="413207"/>
                  </a:lnTo>
                  <a:lnTo>
                    <a:pt x="89411" y="443496"/>
                  </a:lnTo>
                  <a:lnTo>
                    <a:pt x="124487" y="468290"/>
                  </a:lnTo>
                  <a:lnTo>
                    <a:pt x="163634" y="486879"/>
                  </a:lnTo>
                  <a:lnTo>
                    <a:pt x="206142" y="498553"/>
                  </a:lnTo>
                  <a:lnTo>
                    <a:pt x="251301" y="502602"/>
                  </a:lnTo>
                  <a:lnTo>
                    <a:pt x="296487" y="498553"/>
                  </a:lnTo>
                  <a:lnTo>
                    <a:pt x="339010" y="486879"/>
                  </a:lnTo>
                  <a:lnTo>
                    <a:pt x="378161" y="468290"/>
                  </a:lnTo>
                  <a:lnTo>
                    <a:pt x="413233" y="443496"/>
                  </a:lnTo>
                  <a:lnTo>
                    <a:pt x="443517" y="413207"/>
                  </a:lnTo>
                  <a:lnTo>
                    <a:pt x="468304" y="378133"/>
                  </a:lnTo>
                  <a:lnTo>
                    <a:pt x="486886" y="338984"/>
                  </a:lnTo>
                  <a:lnTo>
                    <a:pt x="498555" y="296470"/>
                  </a:lnTo>
                  <a:lnTo>
                    <a:pt x="502602" y="251301"/>
                  </a:lnTo>
                  <a:lnTo>
                    <a:pt x="498555" y="206129"/>
                  </a:lnTo>
                  <a:lnTo>
                    <a:pt x="486886" y="163613"/>
                  </a:lnTo>
                  <a:lnTo>
                    <a:pt x="468304" y="124463"/>
                  </a:lnTo>
                  <a:lnTo>
                    <a:pt x="443517" y="89390"/>
                  </a:lnTo>
                  <a:lnTo>
                    <a:pt x="413233" y="59102"/>
                  </a:lnTo>
                  <a:lnTo>
                    <a:pt x="378161" y="34309"/>
                  </a:lnTo>
                  <a:lnTo>
                    <a:pt x="339010" y="15721"/>
                  </a:lnTo>
                  <a:lnTo>
                    <a:pt x="296487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67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13829287" y="4973273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11660168" y="5527488"/>
            <a:ext cx="2757170" cy="3713479"/>
            <a:chOff x="11660168" y="5527488"/>
            <a:chExt cx="2757170" cy="3713479"/>
          </a:xfrm>
        </p:grpSpPr>
        <p:sp>
          <p:nvSpPr>
            <p:cNvPr id="105" name="object 105"/>
            <p:cNvSpPr/>
            <p:nvPr/>
          </p:nvSpPr>
          <p:spPr>
            <a:xfrm>
              <a:off x="13635396" y="5527488"/>
              <a:ext cx="500317" cy="50031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3679583" y="5550679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313393" y="0"/>
                  </a:moveTo>
                  <a:lnTo>
                    <a:pt x="206799" y="106551"/>
                  </a:lnTo>
                  <a:lnTo>
                    <a:pt x="100206" y="0"/>
                  </a:lnTo>
                  <a:lnTo>
                    <a:pt x="0" y="100300"/>
                  </a:lnTo>
                  <a:lnTo>
                    <a:pt x="106488" y="206862"/>
                  </a:lnTo>
                  <a:lnTo>
                    <a:pt x="0" y="313414"/>
                  </a:lnTo>
                  <a:lnTo>
                    <a:pt x="100206" y="413715"/>
                  </a:lnTo>
                  <a:lnTo>
                    <a:pt x="206799" y="307163"/>
                  </a:lnTo>
                  <a:lnTo>
                    <a:pt x="313393" y="413715"/>
                  </a:lnTo>
                  <a:lnTo>
                    <a:pt x="413704" y="313414"/>
                  </a:lnTo>
                  <a:lnTo>
                    <a:pt x="307111" y="206862"/>
                  </a:lnTo>
                  <a:lnTo>
                    <a:pt x="413704" y="100300"/>
                  </a:lnTo>
                  <a:lnTo>
                    <a:pt x="31339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3679523" y="5550682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0" y="100306"/>
                  </a:moveTo>
                  <a:lnTo>
                    <a:pt x="100306" y="0"/>
                  </a:lnTo>
                  <a:lnTo>
                    <a:pt x="206860" y="106553"/>
                  </a:lnTo>
                  <a:lnTo>
                    <a:pt x="313412" y="0"/>
                  </a:lnTo>
                  <a:lnTo>
                    <a:pt x="413718" y="100306"/>
                  </a:lnTo>
                  <a:lnTo>
                    <a:pt x="307165" y="206859"/>
                  </a:lnTo>
                  <a:lnTo>
                    <a:pt x="413718" y="313412"/>
                  </a:lnTo>
                  <a:lnTo>
                    <a:pt x="313412" y="413718"/>
                  </a:lnTo>
                  <a:lnTo>
                    <a:pt x="206860" y="307165"/>
                  </a:lnTo>
                  <a:lnTo>
                    <a:pt x="100306" y="413718"/>
                  </a:lnTo>
                  <a:lnTo>
                    <a:pt x="0" y="313412"/>
                  </a:lnTo>
                  <a:lnTo>
                    <a:pt x="106553" y="206859"/>
                  </a:lnTo>
                  <a:lnTo>
                    <a:pt x="0" y="100306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3486919" y="5741709"/>
              <a:ext cx="909319" cy="1905"/>
            </a:xfrm>
            <a:custGeom>
              <a:avLst/>
              <a:gdLst/>
              <a:ahLst/>
              <a:cxnLst/>
              <a:rect l="l" t="t" r="r" b="b"/>
              <a:pathLst>
                <a:path w="909319" h="1904">
                  <a:moveTo>
                    <a:pt x="0" y="0"/>
                  </a:moveTo>
                  <a:lnTo>
                    <a:pt x="909004" y="1279"/>
                  </a:lnTo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4312025" y="5690507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209" y="0"/>
                  </a:moveTo>
                  <a:lnTo>
                    <a:pt x="0" y="104708"/>
                  </a:lnTo>
                  <a:lnTo>
                    <a:pt x="104813" y="5251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660168" y="8597968"/>
              <a:ext cx="1316355" cy="643255"/>
            </a:xfrm>
            <a:custGeom>
              <a:avLst/>
              <a:gdLst/>
              <a:ahLst/>
              <a:cxnLst/>
              <a:rect l="l" t="t" r="r" b="b"/>
              <a:pathLst>
                <a:path w="1316354" h="643254">
                  <a:moveTo>
                    <a:pt x="1104259" y="0"/>
                  </a:moveTo>
                  <a:lnTo>
                    <a:pt x="211721" y="0"/>
                  </a:lnTo>
                  <a:lnTo>
                    <a:pt x="173683" y="5177"/>
                  </a:lnTo>
                  <a:lnTo>
                    <a:pt x="137875" y="20105"/>
                  </a:lnTo>
                  <a:lnTo>
                    <a:pt x="104895" y="43875"/>
                  </a:lnTo>
                  <a:lnTo>
                    <a:pt x="75342" y="75579"/>
                  </a:lnTo>
                  <a:lnTo>
                    <a:pt x="49819" y="114311"/>
                  </a:lnTo>
                  <a:lnTo>
                    <a:pt x="28922" y="159162"/>
                  </a:lnTo>
                  <a:lnTo>
                    <a:pt x="13254" y="209224"/>
                  </a:lnTo>
                  <a:lnTo>
                    <a:pt x="3413" y="263589"/>
                  </a:lnTo>
                  <a:lnTo>
                    <a:pt x="0" y="321351"/>
                  </a:lnTo>
                  <a:lnTo>
                    <a:pt x="3413" y="379115"/>
                  </a:lnTo>
                  <a:lnTo>
                    <a:pt x="13254" y="433483"/>
                  </a:lnTo>
                  <a:lnTo>
                    <a:pt x="28922" y="483545"/>
                  </a:lnTo>
                  <a:lnTo>
                    <a:pt x="49819" y="528395"/>
                  </a:lnTo>
                  <a:lnTo>
                    <a:pt x="75342" y="567126"/>
                  </a:lnTo>
                  <a:lnTo>
                    <a:pt x="104895" y="598829"/>
                  </a:lnTo>
                  <a:lnTo>
                    <a:pt x="137875" y="622598"/>
                  </a:lnTo>
                  <a:lnTo>
                    <a:pt x="173683" y="637525"/>
                  </a:lnTo>
                  <a:lnTo>
                    <a:pt x="211721" y="642702"/>
                  </a:lnTo>
                  <a:lnTo>
                    <a:pt x="1104259" y="642702"/>
                  </a:lnTo>
                  <a:lnTo>
                    <a:pt x="1142324" y="637525"/>
                  </a:lnTo>
                  <a:lnTo>
                    <a:pt x="1178147" y="622598"/>
                  </a:lnTo>
                  <a:lnTo>
                    <a:pt x="1211132" y="598829"/>
                  </a:lnTo>
                  <a:lnTo>
                    <a:pt x="1240680" y="567126"/>
                  </a:lnTo>
                  <a:lnTo>
                    <a:pt x="1266196" y="528395"/>
                  </a:lnTo>
                  <a:lnTo>
                    <a:pt x="1287081" y="483545"/>
                  </a:lnTo>
                  <a:lnTo>
                    <a:pt x="1302738" y="433483"/>
                  </a:lnTo>
                  <a:lnTo>
                    <a:pt x="1312570" y="379115"/>
                  </a:lnTo>
                  <a:lnTo>
                    <a:pt x="1315980" y="321351"/>
                  </a:lnTo>
                  <a:lnTo>
                    <a:pt x="1312570" y="263589"/>
                  </a:lnTo>
                  <a:lnTo>
                    <a:pt x="1302738" y="209224"/>
                  </a:lnTo>
                  <a:lnTo>
                    <a:pt x="1287081" y="159162"/>
                  </a:lnTo>
                  <a:lnTo>
                    <a:pt x="1266196" y="114311"/>
                  </a:lnTo>
                  <a:lnTo>
                    <a:pt x="1240680" y="75579"/>
                  </a:lnTo>
                  <a:lnTo>
                    <a:pt x="1211132" y="43875"/>
                  </a:lnTo>
                  <a:lnTo>
                    <a:pt x="1178147" y="20105"/>
                  </a:lnTo>
                  <a:lnTo>
                    <a:pt x="1142324" y="5177"/>
                  </a:lnTo>
                  <a:lnTo>
                    <a:pt x="1104259" y="0"/>
                  </a:lnTo>
                  <a:close/>
                </a:path>
              </a:pathLst>
            </a:custGeom>
            <a:solidFill>
              <a:srgbClr val="0095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1990682" y="8806099"/>
            <a:ext cx="6597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300" spc="-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AILS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11212642" y="8209436"/>
            <a:ext cx="2381885" cy="1447800"/>
            <a:chOff x="11212642" y="8209436"/>
            <a:chExt cx="2381885" cy="1447800"/>
          </a:xfrm>
        </p:grpSpPr>
        <p:sp>
          <p:nvSpPr>
            <p:cNvPr id="113" name="object 113"/>
            <p:cNvSpPr/>
            <p:nvPr/>
          </p:nvSpPr>
          <p:spPr>
            <a:xfrm>
              <a:off x="11212642" y="8241539"/>
              <a:ext cx="2138343" cy="14152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255468" y="8262858"/>
              <a:ext cx="2052502" cy="133493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255468" y="8262858"/>
              <a:ext cx="2052955" cy="1335405"/>
            </a:xfrm>
            <a:custGeom>
              <a:avLst/>
              <a:gdLst/>
              <a:ahLst/>
              <a:cxnLst/>
              <a:rect l="l" t="t" r="r" b="b"/>
              <a:pathLst>
                <a:path w="2052955" h="1335404">
                  <a:moveTo>
                    <a:pt x="0" y="0"/>
                  </a:moveTo>
                  <a:lnTo>
                    <a:pt x="2052514" y="0"/>
                  </a:lnTo>
                  <a:lnTo>
                    <a:pt x="2052514" y="1334929"/>
                  </a:lnTo>
                  <a:lnTo>
                    <a:pt x="0" y="1334929"/>
                  </a:lnTo>
                  <a:lnTo>
                    <a:pt x="0" y="0"/>
                  </a:lnTo>
                  <a:close/>
                </a:path>
                <a:path w="2052955" h="1335404">
                  <a:moveTo>
                    <a:pt x="166866" y="166867"/>
                  </a:moveTo>
                  <a:lnTo>
                    <a:pt x="166866" y="1168063"/>
                  </a:lnTo>
                  <a:lnTo>
                    <a:pt x="1885648" y="1168063"/>
                  </a:lnTo>
                  <a:lnTo>
                    <a:pt x="1885648" y="166867"/>
                  </a:lnTo>
                  <a:lnTo>
                    <a:pt x="166866" y="166867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358995" y="8209436"/>
              <a:ext cx="1235710" cy="309880"/>
            </a:xfrm>
            <a:custGeom>
              <a:avLst/>
              <a:gdLst/>
              <a:ahLst/>
              <a:cxnLst/>
              <a:rect l="l" t="t" r="r" b="b"/>
              <a:pathLst>
                <a:path w="1235709" h="309879">
                  <a:moveTo>
                    <a:pt x="1036512" y="0"/>
                  </a:moveTo>
                  <a:lnTo>
                    <a:pt x="198737" y="0"/>
                  </a:lnTo>
                  <a:lnTo>
                    <a:pt x="145877" y="5527"/>
                  </a:lnTo>
                  <a:lnTo>
                    <a:pt x="98395" y="21125"/>
                  </a:lnTo>
                  <a:lnTo>
                    <a:pt x="58178" y="45319"/>
                  </a:lnTo>
                  <a:lnTo>
                    <a:pt x="27115" y="76634"/>
                  </a:lnTo>
                  <a:lnTo>
                    <a:pt x="7093" y="113595"/>
                  </a:lnTo>
                  <a:lnTo>
                    <a:pt x="0" y="154728"/>
                  </a:lnTo>
                  <a:lnTo>
                    <a:pt x="7093" y="195864"/>
                  </a:lnTo>
                  <a:lnTo>
                    <a:pt x="27115" y="232826"/>
                  </a:lnTo>
                  <a:lnTo>
                    <a:pt x="58178" y="264141"/>
                  </a:lnTo>
                  <a:lnTo>
                    <a:pt x="98395" y="288333"/>
                  </a:lnTo>
                  <a:lnTo>
                    <a:pt x="145877" y="303930"/>
                  </a:lnTo>
                  <a:lnTo>
                    <a:pt x="198737" y="309456"/>
                  </a:lnTo>
                  <a:lnTo>
                    <a:pt x="1036512" y="309456"/>
                  </a:lnTo>
                  <a:lnTo>
                    <a:pt x="1089336" y="303930"/>
                  </a:lnTo>
                  <a:lnTo>
                    <a:pt x="1136808" y="288333"/>
                  </a:lnTo>
                  <a:lnTo>
                    <a:pt x="1177032" y="264141"/>
                  </a:lnTo>
                  <a:lnTo>
                    <a:pt x="1208111" y="232826"/>
                  </a:lnTo>
                  <a:lnTo>
                    <a:pt x="1228149" y="195864"/>
                  </a:lnTo>
                  <a:lnTo>
                    <a:pt x="1235250" y="154728"/>
                  </a:lnTo>
                  <a:lnTo>
                    <a:pt x="1228149" y="113595"/>
                  </a:lnTo>
                  <a:lnTo>
                    <a:pt x="1208111" y="76634"/>
                  </a:lnTo>
                  <a:lnTo>
                    <a:pt x="1177032" y="45319"/>
                  </a:lnTo>
                  <a:lnTo>
                    <a:pt x="1136808" y="21125"/>
                  </a:lnTo>
                  <a:lnTo>
                    <a:pt x="1089336" y="5527"/>
                  </a:lnTo>
                  <a:lnTo>
                    <a:pt x="1036512" y="0"/>
                  </a:lnTo>
                  <a:close/>
                </a:path>
              </a:pathLst>
            </a:custGeom>
            <a:solidFill>
              <a:srgbClr val="41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12626683" y="8225813"/>
            <a:ext cx="704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90" dirty="0">
                <a:solidFill>
                  <a:srgbClr val="FFFFFF"/>
                </a:solidFill>
                <a:latin typeface="Arial"/>
                <a:cs typeface="Arial"/>
              </a:rPr>
              <a:t>ENVOY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4623528" y="3494316"/>
            <a:ext cx="6631940" cy="5283835"/>
            <a:chOff x="4623528" y="3494316"/>
            <a:chExt cx="6631940" cy="5283835"/>
          </a:xfrm>
        </p:grpSpPr>
        <p:sp>
          <p:nvSpPr>
            <p:cNvPr id="119" name="object 119"/>
            <p:cNvSpPr/>
            <p:nvPr/>
          </p:nvSpPr>
          <p:spPr>
            <a:xfrm>
              <a:off x="9001736" y="6405092"/>
              <a:ext cx="2233295" cy="2320925"/>
            </a:xfrm>
            <a:custGeom>
              <a:avLst/>
              <a:gdLst/>
              <a:ahLst/>
              <a:cxnLst/>
              <a:rect l="l" t="t" r="r" b="b"/>
              <a:pathLst>
                <a:path w="2233295" h="2320925">
                  <a:moveTo>
                    <a:pt x="0" y="0"/>
                  </a:moveTo>
                  <a:lnTo>
                    <a:pt x="0" y="2307459"/>
                  </a:lnTo>
                  <a:lnTo>
                    <a:pt x="2232778" y="2320635"/>
                  </a:lnTo>
                </a:path>
              </a:pathLst>
            </a:custGeom>
            <a:ln w="20941">
              <a:solidFill>
                <a:srgbClr val="3C9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150446" y="8672887"/>
              <a:ext cx="105410" cy="104775"/>
            </a:xfrm>
            <a:custGeom>
              <a:avLst/>
              <a:gdLst/>
              <a:ahLst/>
              <a:cxnLst/>
              <a:rect l="l" t="t" r="r" b="b"/>
              <a:pathLst>
                <a:path w="105409" h="104775">
                  <a:moveTo>
                    <a:pt x="628" y="0"/>
                  </a:moveTo>
                  <a:lnTo>
                    <a:pt x="0" y="104708"/>
                  </a:lnTo>
                  <a:lnTo>
                    <a:pt x="105022" y="5297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3C97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634005" y="3504793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4" h="563245">
                  <a:moveTo>
                    <a:pt x="1104249" y="0"/>
                  </a:moveTo>
                  <a:lnTo>
                    <a:pt x="211710" y="0"/>
                  </a:lnTo>
                  <a:lnTo>
                    <a:pt x="169045" y="5717"/>
                  </a:lnTo>
                  <a:lnTo>
                    <a:pt x="129306" y="22115"/>
                  </a:lnTo>
                  <a:lnTo>
                    <a:pt x="93344" y="48063"/>
                  </a:lnTo>
                  <a:lnTo>
                    <a:pt x="62011" y="82428"/>
                  </a:lnTo>
                  <a:lnTo>
                    <a:pt x="36158" y="124079"/>
                  </a:lnTo>
                  <a:lnTo>
                    <a:pt x="16638" y="171885"/>
                  </a:lnTo>
                  <a:lnTo>
                    <a:pt x="4301" y="224715"/>
                  </a:lnTo>
                  <a:lnTo>
                    <a:pt x="0" y="281436"/>
                  </a:lnTo>
                  <a:lnTo>
                    <a:pt x="4301" y="338154"/>
                  </a:lnTo>
                  <a:lnTo>
                    <a:pt x="16638" y="390982"/>
                  </a:lnTo>
                  <a:lnTo>
                    <a:pt x="36158" y="438788"/>
                  </a:lnTo>
                  <a:lnTo>
                    <a:pt x="62011" y="480440"/>
                  </a:lnTo>
                  <a:lnTo>
                    <a:pt x="93344" y="514807"/>
                  </a:lnTo>
                  <a:lnTo>
                    <a:pt x="129306" y="540755"/>
                  </a:lnTo>
                  <a:lnTo>
                    <a:pt x="169045" y="557154"/>
                  </a:lnTo>
                  <a:lnTo>
                    <a:pt x="211710" y="562872"/>
                  </a:lnTo>
                  <a:lnTo>
                    <a:pt x="1104249" y="562872"/>
                  </a:lnTo>
                  <a:lnTo>
                    <a:pt x="1146917" y="557154"/>
                  </a:lnTo>
                  <a:lnTo>
                    <a:pt x="1186658" y="540755"/>
                  </a:lnTo>
                  <a:lnTo>
                    <a:pt x="1222620" y="514807"/>
                  </a:lnTo>
                  <a:lnTo>
                    <a:pt x="1253952" y="480440"/>
                  </a:lnTo>
                  <a:lnTo>
                    <a:pt x="1279804" y="438788"/>
                  </a:lnTo>
                  <a:lnTo>
                    <a:pt x="1299323" y="390982"/>
                  </a:lnTo>
                  <a:lnTo>
                    <a:pt x="1311658" y="338154"/>
                  </a:lnTo>
                  <a:lnTo>
                    <a:pt x="1315959" y="281436"/>
                  </a:lnTo>
                  <a:lnTo>
                    <a:pt x="1311658" y="224715"/>
                  </a:lnTo>
                  <a:lnTo>
                    <a:pt x="1299323" y="171885"/>
                  </a:lnTo>
                  <a:lnTo>
                    <a:pt x="1279804" y="124079"/>
                  </a:lnTo>
                  <a:lnTo>
                    <a:pt x="1253952" y="82428"/>
                  </a:lnTo>
                  <a:lnTo>
                    <a:pt x="1222620" y="48063"/>
                  </a:lnTo>
                  <a:lnTo>
                    <a:pt x="1186658" y="22115"/>
                  </a:lnTo>
                  <a:lnTo>
                    <a:pt x="1146917" y="5717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634005" y="3504793"/>
              <a:ext cx="1316355" cy="563245"/>
            </a:xfrm>
            <a:custGeom>
              <a:avLst/>
              <a:gdLst/>
              <a:ahLst/>
              <a:cxnLst/>
              <a:rect l="l" t="t" r="r" b="b"/>
              <a:pathLst>
                <a:path w="1316354" h="563245">
                  <a:moveTo>
                    <a:pt x="211711" y="0"/>
                  </a:moveTo>
                  <a:lnTo>
                    <a:pt x="1104248" y="0"/>
                  </a:lnTo>
                  <a:lnTo>
                    <a:pt x="1146914" y="5717"/>
                  </a:lnTo>
                  <a:lnTo>
                    <a:pt x="1186653" y="22116"/>
                  </a:lnTo>
                  <a:lnTo>
                    <a:pt x="1222615" y="48065"/>
                  </a:lnTo>
                  <a:lnTo>
                    <a:pt x="1253948" y="82431"/>
                  </a:lnTo>
                  <a:lnTo>
                    <a:pt x="1279800" y="124083"/>
                  </a:lnTo>
                  <a:lnTo>
                    <a:pt x="1299320" y="171890"/>
                  </a:lnTo>
                  <a:lnTo>
                    <a:pt x="1311657" y="224719"/>
                  </a:lnTo>
                  <a:lnTo>
                    <a:pt x="1315958" y="281439"/>
                  </a:lnTo>
                  <a:lnTo>
                    <a:pt x="1311657" y="338158"/>
                  </a:lnTo>
                  <a:lnTo>
                    <a:pt x="1299320" y="390988"/>
                  </a:lnTo>
                  <a:lnTo>
                    <a:pt x="1279800" y="438794"/>
                  </a:lnTo>
                  <a:lnTo>
                    <a:pt x="1253948" y="480446"/>
                  </a:lnTo>
                  <a:lnTo>
                    <a:pt x="1222615" y="514812"/>
                  </a:lnTo>
                  <a:lnTo>
                    <a:pt x="1186653" y="540761"/>
                  </a:lnTo>
                  <a:lnTo>
                    <a:pt x="1146914" y="557160"/>
                  </a:lnTo>
                  <a:lnTo>
                    <a:pt x="1104248" y="562878"/>
                  </a:lnTo>
                  <a:lnTo>
                    <a:pt x="211711" y="562878"/>
                  </a:lnTo>
                  <a:lnTo>
                    <a:pt x="169043" y="557160"/>
                  </a:lnTo>
                  <a:lnTo>
                    <a:pt x="129303" y="540761"/>
                  </a:lnTo>
                  <a:lnTo>
                    <a:pt x="93341" y="514812"/>
                  </a:lnTo>
                  <a:lnTo>
                    <a:pt x="62008" y="480446"/>
                  </a:lnTo>
                  <a:lnTo>
                    <a:pt x="36156" y="438794"/>
                  </a:lnTo>
                  <a:lnTo>
                    <a:pt x="16637" y="390988"/>
                  </a:lnTo>
                  <a:lnTo>
                    <a:pt x="4301" y="338158"/>
                  </a:lnTo>
                  <a:lnTo>
                    <a:pt x="0" y="281439"/>
                  </a:lnTo>
                  <a:lnTo>
                    <a:pt x="4301" y="224719"/>
                  </a:lnTo>
                  <a:lnTo>
                    <a:pt x="16637" y="171890"/>
                  </a:lnTo>
                  <a:lnTo>
                    <a:pt x="36156" y="124083"/>
                  </a:lnTo>
                  <a:lnTo>
                    <a:pt x="62008" y="82431"/>
                  </a:lnTo>
                  <a:lnTo>
                    <a:pt x="93341" y="48065"/>
                  </a:lnTo>
                  <a:lnTo>
                    <a:pt x="129303" y="22116"/>
                  </a:lnTo>
                  <a:lnTo>
                    <a:pt x="169043" y="5717"/>
                  </a:lnTo>
                  <a:lnTo>
                    <a:pt x="211711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4474314" y="2672850"/>
            <a:ext cx="1562735" cy="1470660"/>
          </a:xfrm>
          <a:prstGeom prst="rect">
            <a:avLst/>
          </a:prstGeom>
          <a:ln w="7853">
            <a:solidFill>
              <a:srgbClr val="5B92C7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594360" marR="509270" algn="ctr">
              <a:lnSpc>
                <a:spcPct val="100000"/>
              </a:lnSpc>
            </a:pPr>
            <a:r>
              <a:rPr sz="1300" spc="-55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PILOT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503555" marR="418465" algn="ctr">
              <a:lnSpc>
                <a:spcPts val="1320"/>
              </a:lnSpc>
              <a:spcBef>
                <a:spcPts val="960"/>
              </a:spcBef>
            </a:pP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ROUTING  </a:t>
            </a:r>
            <a:r>
              <a:rPr sz="1150" spc="-50" dirty="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4623528" y="5758174"/>
            <a:ext cx="1337310" cy="592455"/>
            <a:chOff x="4623528" y="5758174"/>
            <a:chExt cx="1337310" cy="592455"/>
          </a:xfrm>
        </p:grpSpPr>
        <p:sp>
          <p:nvSpPr>
            <p:cNvPr id="125" name="object 125"/>
            <p:cNvSpPr/>
            <p:nvPr/>
          </p:nvSpPr>
          <p:spPr>
            <a:xfrm>
              <a:off x="4634005" y="5768651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4" h="571500">
                  <a:moveTo>
                    <a:pt x="1104249" y="0"/>
                  </a:moveTo>
                  <a:lnTo>
                    <a:pt x="211710" y="0"/>
                  </a:lnTo>
                  <a:lnTo>
                    <a:pt x="173657" y="4603"/>
                  </a:lnTo>
                  <a:lnTo>
                    <a:pt x="137840" y="17875"/>
                  </a:lnTo>
                  <a:lnTo>
                    <a:pt x="104859" y="39009"/>
                  </a:lnTo>
                  <a:lnTo>
                    <a:pt x="75311" y="67198"/>
                  </a:lnTo>
                  <a:lnTo>
                    <a:pt x="49793" y="101634"/>
                  </a:lnTo>
                  <a:lnTo>
                    <a:pt x="28906" y="141512"/>
                  </a:lnTo>
                  <a:lnTo>
                    <a:pt x="13245" y="186023"/>
                  </a:lnTo>
                  <a:lnTo>
                    <a:pt x="3411" y="234361"/>
                  </a:lnTo>
                  <a:lnTo>
                    <a:pt x="0" y="285719"/>
                  </a:lnTo>
                  <a:lnTo>
                    <a:pt x="3411" y="337073"/>
                  </a:lnTo>
                  <a:lnTo>
                    <a:pt x="13245" y="385409"/>
                  </a:lnTo>
                  <a:lnTo>
                    <a:pt x="28906" y="429918"/>
                  </a:lnTo>
                  <a:lnTo>
                    <a:pt x="49793" y="469794"/>
                  </a:lnTo>
                  <a:lnTo>
                    <a:pt x="75311" y="504230"/>
                  </a:lnTo>
                  <a:lnTo>
                    <a:pt x="104859" y="532418"/>
                  </a:lnTo>
                  <a:lnTo>
                    <a:pt x="137840" y="553552"/>
                  </a:lnTo>
                  <a:lnTo>
                    <a:pt x="173657" y="566824"/>
                  </a:lnTo>
                  <a:lnTo>
                    <a:pt x="211710" y="571427"/>
                  </a:lnTo>
                  <a:lnTo>
                    <a:pt x="1104249" y="571427"/>
                  </a:lnTo>
                  <a:lnTo>
                    <a:pt x="1142305" y="566824"/>
                  </a:lnTo>
                  <a:lnTo>
                    <a:pt x="1178123" y="553552"/>
                  </a:lnTo>
                  <a:lnTo>
                    <a:pt x="1211105" y="532418"/>
                  </a:lnTo>
                  <a:lnTo>
                    <a:pt x="1240653" y="504230"/>
                  </a:lnTo>
                  <a:lnTo>
                    <a:pt x="1266169" y="469794"/>
                  </a:lnTo>
                  <a:lnTo>
                    <a:pt x="1287056" y="429918"/>
                  </a:lnTo>
                  <a:lnTo>
                    <a:pt x="1302715" y="385409"/>
                  </a:lnTo>
                  <a:lnTo>
                    <a:pt x="1312549" y="337073"/>
                  </a:lnTo>
                  <a:lnTo>
                    <a:pt x="1315959" y="285719"/>
                  </a:lnTo>
                  <a:lnTo>
                    <a:pt x="1312549" y="234361"/>
                  </a:lnTo>
                  <a:lnTo>
                    <a:pt x="1302715" y="186023"/>
                  </a:lnTo>
                  <a:lnTo>
                    <a:pt x="1287056" y="141512"/>
                  </a:lnTo>
                  <a:lnTo>
                    <a:pt x="1266169" y="101634"/>
                  </a:lnTo>
                  <a:lnTo>
                    <a:pt x="1240653" y="67198"/>
                  </a:lnTo>
                  <a:lnTo>
                    <a:pt x="1211105" y="39009"/>
                  </a:lnTo>
                  <a:lnTo>
                    <a:pt x="1178123" y="17875"/>
                  </a:lnTo>
                  <a:lnTo>
                    <a:pt x="1142305" y="4603"/>
                  </a:lnTo>
                  <a:lnTo>
                    <a:pt x="1104249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634005" y="5768651"/>
              <a:ext cx="1316355" cy="571500"/>
            </a:xfrm>
            <a:custGeom>
              <a:avLst/>
              <a:gdLst/>
              <a:ahLst/>
              <a:cxnLst/>
              <a:rect l="l" t="t" r="r" b="b"/>
              <a:pathLst>
                <a:path w="1316354" h="571500">
                  <a:moveTo>
                    <a:pt x="211711" y="0"/>
                  </a:moveTo>
                  <a:lnTo>
                    <a:pt x="1104248" y="0"/>
                  </a:lnTo>
                  <a:lnTo>
                    <a:pt x="1142302" y="4603"/>
                  </a:lnTo>
                  <a:lnTo>
                    <a:pt x="1178119" y="17874"/>
                  </a:lnTo>
                  <a:lnTo>
                    <a:pt x="1211100" y="39007"/>
                  </a:lnTo>
                  <a:lnTo>
                    <a:pt x="1240648" y="67195"/>
                  </a:lnTo>
                  <a:lnTo>
                    <a:pt x="1266165" y="101630"/>
                  </a:lnTo>
                  <a:lnTo>
                    <a:pt x="1287052" y="141506"/>
                  </a:lnTo>
                  <a:lnTo>
                    <a:pt x="1302712" y="186016"/>
                  </a:lnTo>
                  <a:lnTo>
                    <a:pt x="1312547" y="234353"/>
                  </a:lnTo>
                  <a:lnTo>
                    <a:pt x="1315958" y="285710"/>
                  </a:lnTo>
                  <a:lnTo>
                    <a:pt x="1312547" y="337067"/>
                  </a:lnTo>
                  <a:lnTo>
                    <a:pt x="1302712" y="385404"/>
                  </a:lnTo>
                  <a:lnTo>
                    <a:pt x="1287052" y="429914"/>
                  </a:lnTo>
                  <a:lnTo>
                    <a:pt x="1266165" y="469790"/>
                  </a:lnTo>
                  <a:lnTo>
                    <a:pt x="1240648" y="504225"/>
                  </a:lnTo>
                  <a:lnTo>
                    <a:pt x="1211100" y="532413"/>
                  </a:lnTo>
                  <a:lnTo>
                    <a:pt x="1178119" y="553546"/>
                  </a:lnTo>
                  <a:lnTo>
                    <a:pt x="1142302" y="566818"/>
                  </a:lnTo>
                  <a:lnTo>
                    <a:pt x="1104248" y="571421"/>
                  </a:lnTo>
                  <a:lnTo>
                    <a:pt x="211711" y="571421"/>
                  </a:lnTo>
                  <a:lnTo>
                    <a:pt x="173655" y="566818"/>
                  </a:lnTo>
                  <a:lnTo>
                    <a:pt x="137838" y="553546"/>
                  </a:lnTo>
                  <a:lnTo>
                    <a:pt x="104856" y="532413"/>
                  </a:lnTo>
                  <a:lnTo>
                    <a:pt x="75308" y="504225"/>
                  </a:lnTo>
                  <a:lnTo>
                    <a:pt x="49791" y="469790"/>
                  </a:lnTo>
                  <a:lnTo>
                    <a:pt x="28904" y="429914"/>
                  </a:lnTo>
                  <a:lnTo>
                    <a:pt x="13245" y="385404"/>
                  </a:lnTo>
                  <a:lnTo>
                    <a:pt x="3410" y="337067"/>
                  </a:lnTo>
                  <a:lnTo>
                    <a:pt x="0" y="285710"/>
                  </a:lnTo>
                  <a:lnTo>
                    <a:pt x="3410" y="234353"/>
                  </a:lnTo>
                  <a:lnTo>
                    <a:pt x="13245" y="186016"/>
                  </a:lnTo>
                  <a:lnTo>
                    <a:pt x="28904" y="141506"/>
                  </a:lnTo>
                  <a:lnTo>
                    <a:pt x="49791" y="101630"/>
                  </a:lnTo>
                  <a:lnTo>
                    <a:pt x="75308" y="67195"/>
                  </a:lnTo>
                  <a:lnTo>
                    <a:pt x="104856" y="39007"/>
                  </a:lnTo>
                  <a:lnTo>
                    <a:pt x="137838" y="17874"/>
                  </a:lnTo>
                  <a:lnTo>
                    <a:pt x="173655" y="4603"/>
                  </a:lnTo>
                  <a:lnTo>
                    <a:pt x="211711" y="0"/>
                  </a:lnTo>
                  <a:close/>
                </a:path>
              </a:pathLst>
            </a:custGeom>
            <a:ln w="20941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4890469" y="5865759"/>
            <a:ext cx="807720" cy="368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350"/>
              </a:lnSpc>
              <a:spcBef>
                <a:spcPts val="105"/>
              </a:spcBef>
            </a:pP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GRAPHANA</a:t>
            </a:r>
            <a:endParaRPr sz="1150">
              <a:latin typeface="Arial"/>
              <a:cs typeface="Arial"/>
            </a:endParaRPr>
          </a:p>
          <a:p>
            <a:pPr algn="ctr">
              <a:lnSpc>
                <a:spcPts val="1350"/>
              </a:lnSpc>
            </a:pPr>
            <a:r>
              <a:rPr sz="1150" spc="-30" dirty="0">
                <a:solidFill>
                  <a:srgbClr val="FFFFFF"/>
                </a:solidFill>
                <a:latin typeface="Arial"/>
                <a:cs typeface="Arial"/>
              </a:rPr>
              <a:t>/ZIPKIN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11506246" y="370041"/>
            <a:ext cx="1628775" cy="899160"/>
          </a:xfrm>
          <a:custGeom>
            <a:avLst/>
            <a:gdLst/>
            <a:ahLst/>
            <a:cxnLst/>
            <a:rect l="l" t="t" r="r" b="b"/>
            <a:pathLst>
              <a:path w="1628775" h="899160">
                <a:moveTo>
                  <a:pt x="1366241" y="0"/>
                </a:moveTo>
                <a:lnTo>
                  <a:pt x="261981" y="0"/>
                </a:lnTo>
                <a:lnTo>
                  <a:pt x="226428" y="4101"/>
                </a:lnTo>
                <a:lnTo>
                  <a:pt x="159998" y="35308"/>
                </a:lnTo>
                <a:lnTo>
                  <a:pt x="129745" y="61343"/>
                </a:lnTo>
                <a:lnTo>
                  <a:pt x="101884" y="93621"/>
                </a:lnTo>
                <a:lnTo>
                  <a:pt x="76725" y="131605"/>
                </a:lnTo>
                <a:lnTo>
                  <a:pt x="54581" y="174762"/>
                </a:lnTo>
                <a:lnTo>
                  <a:pt x="35763" y="222556"/>
                </a:lnTo>
                <a:lnTo>
                  <a:pt x="20585" y="274453"/>
                </a:lnTo>
                <a:lnTo>
                  <a:pt x="9356" y="329917"/>
                </a:lnTo>
                <a:lnTo>
                  <a:pt x="2391" y="388415"/>
                </a:lnTo>
                <a:lnTo>
                  <a:pt x="0" y="449410"/>
                </a:lnTo>
                <a:lnTo>
                  <a:pt x="2391" y="510387"/>
                </a:lnTo>
                <a:lnTo>
                  <a:pt x="9356" y="568872"/>
                </a:lnTo>
                <a:lnTo>
                  <a:pt x="20585" y="624328"/>
                </a:lnTo>
                <a:lnTo>
                  <a:pt x="35763" y="676221"/>
                </a:lnTo>
                <a:lnTo>
                  <a:pt x="54581" y="724014"/>
                </a:lnTo>
                <a:lnTo>
                  <a:pt x="76725" y="767172"/>
                </a:lnTo>
                <a:lnTo>
                  <a:pt x="101884" y="805160"/>
                </a:lnTo>
                <a:lnTo>
                  <a:pt x="129745" y="837442"/>
                </a:lnTo>
                <a:lnTo>
                  <a:pt x="159998" y="863483"/>
                </a:lnTo>
                <a:lnTo>
                  <a:pt x="226428" y="894697"/>
                </a:lnTo>
                <a:lnTo>
                  <a:pt x="261981" y="898799"/>
                </a:lnTo>
                <a:lnTo>
                  <a:pt x="1366241" y="898799"/>
                </a:lnTo>
                <a:lnTo>
                  <a:pt x="1435892" y="882746"/>
                </a:lnTo>
                <a:lnTo>
                  <a:pt x="1498476" y="837442"/>
                </a:lnTo>
                <a:lnTo>
                  <a:pt x="1526338" y="805160"/>
                </a:lnTo>
                <a:lnTo>
                  <a:pt x="1551497" y="767172"/>
                </a:lnTo>
                <a:lnTo>
                  <a:pt x="1573641" y="724014"/>
                </a:lnTo>
                <a:lnTo>
                  <a:pt x="1592458" y="676221"/>
                </a:lnTo>
                <a:lnTo>
                  <a:pt x="1607637" y="624328"/>
                </a:lnTo>
                <a:lnTo>
                  <a:pt x="1618865" y="568872"/>
                </a:lnTo>
                <a:lnTo>
                  <a:pt x="1625831" y="510387"/>
                </a:lnTo>
                <a:lnTo>
                  <a:pt x="1628222" y="449410"/>
                </a:lnTo>
                <a:lnTo>
                  <a:pt x="1625831" y="388415"/>
                </a:lnTo>
                <a:lnTo>
                  <a:pt x="1618865" y="329917"/>
                </a:lnTo>
                <a:lnTo>
                  <a:pt x="1607637" y="274453"/>
                </a:lnTo>
                <a:lnTo>
                  <a:pt x="1592458" y="222556"/>
                </a:lnTo>
                <a:lnTo>
                  <a:pt x="1573641" y="174762"/>
                </a:lnTo>
                <a:lnTo>
                  <a:pt x="1551497" y="131605"/>
                </a:lnTo>
                <a:lnTo>
                  <a:pt x="1526338" y="93621"/>
                </a:lnTo>
                <a:lnTo>
                  <a:pt x="1498476" y="61343"/>
                </a:lnTo>
                <a:lnTo>
                  <a:pt x="1468224" y="35308"/>
                </a:lnTo>
                <a:lnTo>
                  <a:pt x="1401794" y="4101"/>
                </a:lnTo>
                <a:lnTo>
                  <a:pt x="1366241" y="0"/>
                </a:lnTo>
                <a:close/>
              </a:path>
            </a:pathLst>
          </a:custGeom>
          <a:solidFill>
            <a:srgbClr val="3052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12061569" y="429799"/>
            <a:ext cx="5219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1650" spc="-70" dirty="0">
                <a:solidFill>
                  <a:srgbClr val="FFFFFF"/>
                </a:solidFill>
                <a:latin typeface="Arial"/>
                <a:cs typeface="Arial"/>
              </a:rPr>
              <a:t>ISTIO  </a:t>
            </a: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50" spc="-1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-2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452843" y="3587894"/>
            <a:ext cx="4060825" cy="4001770"/>
            <a:chOff x="452843" y="3587894"/>
            <a:chExt cx="4060825" cy="4001770"/>
          </a:xfrm>
        </p:grpSpPr>
        <p:sp>
          <p:nvSpPr>
            <p:cNvPr id="131" name="object 131"/>
            <p:cNvSpPr/>
            <p:nvPr/>
          </p:nvSpPr>
          <p:spPr>
            <a:xfrm>
              <a:off x="463326" y="4227183"/>
              <a:ext cx="3781425" cy="1857375"/>
            </a:xfrm>
            <a:custGeom>
              <a:avLst/>
              <a:gdLst/>
              <a:ahLst/>
              <a:cxnLst/>
              <a:rect l="l" t="t" r="r" b="b"/>
              <a:pathLst>
                <a:path w="3781425" h="1857375">
                  <a:moveTo>
                    <a:pt x="0" y="1857270"/>
                  </a:moveTo>
                  <a:lnTo>
                    <a:pt x="2004521" y="1857270"/>
                  </a:lnTo>
                  <a:lnTo>
                    <a:pt x="2004521" y="0"/>
                  </a:lnTo>
                  <a:lnTo>
                    <a:pt x="3781297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160857" y="41748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63320" y="6084443"/>
              <a:ext cx="4029710" cy="1452880"/>
            </a:xfrm>
            <a:custGeom>
              <a:avLst/>
              <a:gdLst/>
              <a:ahLst/>
              <a:cxnLst/>
              <a:rect l="l" t="t" r="r" b="b"/>
              <a:pathLst>
                <a:path w="4029710" h="1452879">
                  <a:moveTo>
                    <a:pt x="0" y="0"/>
                  </a:moveTo>
                  <a:lnTo>
                    <a:pt x="2025463" y="0"/>
                  </a:lnTo>
                  <a:lnTo>
                    <a:pt x="2025463" y="1452838"/>
                  </a:lnTo>
                  <a:lnTo>
                    <a:pt x="4029325" y="145283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408881" y="7484924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92706" y="6074626"/>
              <a:ext cx="3528695" cy="10160"/>
            </a:xfrm>
            <a:custGeom>
              <a:avLst/>
              <a:gdLst/>
              <a:ahLst/>
              <a:cxnLst/>
              <a:rect l="l" t="t" r="r" b="b"/>
              <a:pathLst>
                <a:path w="3528695" h="10160">
                  <a:moveTo>
                    <a:pt x="0" y="9816"/>
                  </a:moveTo>
                  <a:lnTo>
                    <a:pt x="1774813" y="9816"/>
                  </a:lnTo>
                  <a:lnTo>
                    <a:pt x="1774813" y="0"/>
                  </a:lnTo>
                  <a:lnTo>
                    <a:pt x="3528685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137633" y="6022266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618098" y="3587894"/>
              <a:ext cx="585988" cy="58598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659604" y="360948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31" y="4048"/>
                  </a:lnTo>
                  <a:lnTo>
                    <a:pt x="163617" y="15721"/>
                  </a:lnTo>
                  <a:lnTo>
                    <a:pt x="124468" y="34309"/>
                  </a:lnTo>
                  <a:lnTo>
                    <a:pt x="89394" y="59102"/>
                  </a:lnTo>
                  <a:lnTo>
                    <a:pt x="59105" y="89390"/>
                  </a:lnTo>
                  <a:lnTo>
                    <a:pt x="34311" y="124463"/>
                  </a:lnTo>
                  <a:lnTo>
                    <a:pt x="15723" y="163613"/>
                  </a:lnTo>
                  <a:lnTo>
                    <a:pt x="4049" y="206129"/>
                  </a:lnTo>
                  <a:lnTo>
                    <a:pt x="0" y="251301"/>
                  </a:lnTo>
                  <a:lnTo>
                    <a:pt x="4049" y="296473"/>
                  </a:lnTo>
                  <a:lnTo>
                    <a:pt x="15723" y="338989"/>
                  </a:lnTo>
                  <a:lnTo>
                    <a:pt x="34311" y="378138"/>
                  </a:lnTo>
                  <a:lnTo>
                    <a:pt x="59105" y="413212"/>
                  </a:lnTo>
                  <a:lnTo>
                    <a:pt x="89394" y="443500"/>
                  </a:lnTo>
                  <a:lnTo>
                    <a:pt x="124468" y="468292"/>
                  </a:lnTo>
                  <a:lnTo>
                    <a:pt x="163617" y="486880"/>
                  </a:lnTo>
                  <a:lnTo>
                    <a:pt x="206131" y="498553"/>
                  </a:lnTo>
                  <a:lnTo>
                    <a:pt x="251301" y="502602"/>
                  </a:lnTo>
                  <a:lnTo>
                    <a:pt x="296473" y="498553"/>
                  </a:lnTo>
                  <a:lnTo>
                    <a:pt x="338989" y="486880"/>
                  </a:lnTo>
                  <a:lnTo>
                    <a:pt x="378138" y="468292"/>
                  </a:lnTo>
                  <a:lnTo>
                    <a:pt x="413212" y="443500"/>
                  </a:lnTo>
                  <a:lnTo>
                    <a:pt x="443500" y="413212"/>
                  </a:lnTo>
                  <a:lnTo>
                    <a:pt x="468292" y="378138"/>
                  </a:lnTo>
                  <a:lnTo>
                    <a:pt x="486880" y="338989"/>
                  </a:lnTo>
                  <a:lnTo>
                    <a:pt x="498553" y="296473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3"/>
                  </a:lnTo>
                  <a:lnTo>
                    <a:pt x="443500" y="89390"/>
                  </a:lnTo>
                  <a:lnTo>
                    <a:pt x="413212" y="59102"/>
                  </a:lnTo>
                  <a:lnTo>
                    <a:pt x="378138" y="34309"/>
                  </a:lnTo>
                  <a:lnTo>
                    <a:pt x="338989" y="15721"/>
                  </a:lnTo>
                  <a:lnTo>
                    <a:pt x="296473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659604" y="360948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3"/>
                  </a:lnTo>
                  <a:lnTo>
                    <a:pt x="34310" y="124464"/>
                  </a:lnTo>
                  <a:lnTo>
                    <a:pt x="59103" y="89390"/>
                  </a:lnTo>
                  <a:lnTo>
                    <a:pt x="89391" y="59102"/>
                  </a:lnTo>
                  <a:lnTo>
                    <a:pt x="124464" y="34309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09"/>
                  </a:lnTo>
                  <a:lnTo>
                    <a:pt x="413211" y="59102"/>
                  </a:lnTo>
                  <a:lnTo>
                    <a:pt x="443499" y="89390"/>
                  </a:lnTo>
                  <a:lnTo>
                    <a:pt x="468292" y="124464"/>
                  </a:lnTo>
                  <a:lnTo>
                    <a:pt x="486880" y="163613"/>
                  </a:lnTo>
                  <a:lnTo>
                    <a:pt x="498553" y="206129"/>
                  </a:lnTo>
                  <a:lnTo>
                    <a:pt x="502602" y="251300"/>
                  </a:lnTo>
                  <a:lnTo>
                    <a:pt x="498553" y="296472"/>
                  </a:lnTo>
                  <a:lnTo>
                    <a:pt x="486880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1" y="443499"/>
                  </a:lnTo>
                  <a:lnTo>
                    <a:pt x="378137" y="468291"/>
                  </a:lnTo>
                  <a:lnTo>
                    <a:pt x="338988" y="486879"/>
                  </a:lnTo>
                  <a:lnTo>
                    <a:pt x="296472" y="498553"/>
                  </a:lnTo>
                  <a:lnTo>
                    <a:pt x="251301" y="502601"/>
                  </a:lnTo>
                  <a:lnTo>
                    <a:pt x="206129" y="498553"/>
                  </a:lnTo>
                  <a:lnTo>
                    <a:pt x="163614" y="486879"/>
                  </a:lnTo>
                  <a:lnTo>
                    <a:pt x="124464" y="468291"/>
                  </a:lnTo>
                  <a:lnTo>
                    <a:pt x="89391" y="443499"/>
                  </a:lnTo>
                  <a:lnTo>
                    <a:pt x="59103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2827318" y="3629356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13297493" y="370041"/>
            <a:ext cx="6681470" cy="10532745"/>
            <a:chOff x="13297493" y="370041"/>
            <a:chExt cx="6681470" cy="10532745"/>
          </a:xfrm>
        </p:grpSpPr>
        <p:sp>
          <p:nvSpPr>
            <p:cNvPr id="142" name="object 142"/>
            <p:cNvSpPr/>
            <p:nvPr/>
          </p:nvSpPr>
          <p:spPr>
            <a:xfrm>
              <a:off x="17767207" y="4121162"/>
              <a:ext cx="2211450" cy="221145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8181330" y="6828284"/>
              <a:ext cx="1157032" cy="114369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895370" y="887543"/>
              <a:ext cx="1958339" cy="10005060"/>
            </a:xfrm>
            <a:custGeom>
              <a:avLst/>
              <a:gdLst/>
              <a:ahLst/>
              <a:cxnLst/>
              <a:rect l="l" t="t" r="r" b="b"/>
              <a:pathLst>
                <a:path w="1958340" h="10005060">
                  <a:moveTo>
                    <a:pt x="0" y="0"/>
                  </a:moveTo>
                  <a:lnTo>
                    <a:pt x="1958153" y="0"/>
                  </a:lnTo>
                  <a:lnTo>
                    <a:pt x="1958153" y="10004635"/>
                  </a:lnTo>
                  <a:lnTo>
                    <a:pt x="0" y="1000463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3307971" y="6576999"/>
              <a:ext cx="4662170" cy="2353945"/>
            </a:xfrm>
            <a:custGeom>
              <a:avLst/>
              <a:gdLst/>
              <a:ahLst/>
              <a:cxnLst/>
              <a:rect l="l" t="t" r="r" b="b"/>
              <a:pathLst>
                <a:path w="4662169" h="2353945">
                  <a:moveTo>
                    <a:pt x="0" y="2353325"/>
                  </a:moveTo>
                  <a:lnTo>
                    <a:pt x="3933777" y="2353325"/>
                  </a:lnTo>
                  <a:lnTo>
                    <a:pt x="3933777" y="0"/>
                  </a:lnTo>
                  <a:lnTo>
                    <a:pt x="4662162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886365" y="6524639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990865" y="370041"/>
              <a:ext cx="1628775" cy="899160"/>
            </a:xfrm>
            <a:custGeom>
              <a:avLst/>
              <a:gdLst/>
              <a:ahLst/>
              <a:cxnLst/>
              <a:rect l="l" t="t" r="r" b="b"/>
              <a:pathLst>
                <a:path w="1628775" h="899160">
                  <a:moveTo>
                    <a:pt x="1366345" y="0"/>
                  </a:moveTo>
                  <a:lnTo>
                    <a:pt x="261981" y="0"/>
                  </a:lnTo>
                  <a:lnTo>
                    <a:pt x="226428" y="4101"/>
                  </a:lnTo>
                  <a:lnTo>
                    <a:pt x="159998" y="35308"/>
                  </a:lnTo>
                  <a:lnTo>
                    <a:pt x="129745" y="61343"/>
                  </a:lnTo>
                  <a:lnTo>
                    <a:pt x="101884" y="93621"/>
                  </a:lnTo>
                  <a:lnTo>
                    <a:pt x="76725" y="131605"/>
                  </a:lnTo>
                  <a:lnTo>
                    <a:pt x="54581" y="174762"/>
                  </a:lnTo>
                  <a:lnTo>
                    <a:pt x="35763" y="222556"/>
                  </a:lnTo>
                  <a:lnTo>
                    <a:pt x="20585" y="274453"/>
                  </a:lnTo>
                  <a:lnTo>
                    <a:pt x="9356" y="329917"/>
                  </a:lnTo>
                  <a:lnTo>
                    <a:pt x="2391" y="388415"/>
                  </a:lnTo>
                  <a:lnTo>
                    <a:pt x="0" y="449410"/>
                  </a:lnTo>
                  <a:lnTo>
                    <a:pt x="2391" y="510387"/>
                  </a:lnTo>
                  <a:lnTo>
                    <a:pt x="9356" y="568872"/>
                  </a:lnTo>
                  <a:lnTo>
                    <a:pt x="20585" y="624328"/>
                  </a:lnTo>
                  <a:lnTo>
                    <a:pt x="35763" y="676221"/>
                  </a:lnTo>
                  <a:lnTo>
                    <a:pt x="54581" y="724014"/>
                  </a:lnTo>
                  <a:lnTo>
                    <a:pt x="76725" y="767172"/>
                  </a:lnTo>
                  <a:lnTo>
                    <a:pt x="101884" y="805160"/>
                  </a:lnTo>
                  <a:lnTo>
                    <a:pt x="129745" y="837442"/>
                  </a:lnTo>
                  <a:lnTo>
                    <a:pt x="159998" y="863483"/>
                  </a:lnTo>
                  <a:lnTo>
                    <a:pt x="226428" y="894697"/>
                  </a:lnTo>
                  <a:lnTo>
                    <a:pt x="261981" y="898799"/>
                  </a:lnTo>
                  <a:lnTo>
                    <a:pt x="1366345" y="898799"/>
                  </a:lnTo>
                  <a:lnTo>
                    <a:pt x="1435953" y="882746"/>
                  </a:lnTo>
                  <a:lnTo>
                    <a:pt x="1498507" y="837442"/>
                  </a:lnTo>
                  <a:lnTo>
                    <a:pt x="1526359" y="805160"/>
                  </a:lnTo>
                  <a:lnTo>
                    <a:pt x="1551510" y="767172"/>
                  </a:lnTo>
                  <a:lnTo>
                    <a:pt x="1573648" y="724014"/>
                  </a:lnTo>
                  <a:lnTo>
                    <a:pt x="1592462" y="676221"/>
                  </a:lnTo>
                  <a:lnTo>
                    <a:pt x="1607639" y="624328"/>
                  </a:lnTo>
                  <a:lnTo>
                    <a:pt x="1618866" y="568872"/>
                  </a:lnTo>
                  <a:lnTo>
                    <a:pt x="1625831" y="510387"/>
                  </a:lnTo>
                  <a:lnTo>
                    <a:pt x="1628222" y="449410"/>
                  </a:lnTo>
                  <a:lnTo>
                    <a:pt x="1625831" y="388415"/>
                  </a:lnTo>
                  <a:lnTo>
                    <a:pt x="1618866" y="329917"/>
                  </a:lnTo>
                  <a:lnTo>
                    <a:pt x="1607639" y="274453"/>
                  </a:lnTo>
                  <a:lnTo>
                    <a:pt x="1592462" y="222556"/>
                  </a:lnTo>
                  <a:lnTo>
                    <a:pt x="1573648" y="174762"/>
                  </a:lnTo>
                  <a:lnTo>
                    <a:pt x="1551510" y="131605"/>
                  </a:lnTo>
                  <a:lnTo>
                    <a:pt x="1526359" y="93621"/>
                  </a:lnTo>
                  <a:lnTo>
                    <a:pt x="1498507" y="61343"/>
                  </a:lnTo>
                  <a:lnTo>
                    <a:pt x="1468268" y="35308"/>
                  </a:lnTo>
                  <a:lnTo>
                    <a:pt x="1401875" y="4101"/>
                  </a:lnTo>
                  <a:lnTo>
                    <a:pt x="1366345" y="0"/>
                  </a:lnTo>
                  <a:close/>
                </a:path>
              </a:pathLst>
            </a:custGeom>
            <a:solidFill>
              <a:srgbClr val="3052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18286200" y="555450"/>
            <a:ext cx="10420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95"/>
              </a:spcBef>
            </a:pPr>
            <a:r>
              <a:rPr sz="1650" spc="-80" dirty="0">
                <a:solidFill>
                  <a:srgbClr val="FFFFFF"/>
                </a:solidFill>
                <a:latin typeface="Arial"/>
                <a:cs typeface="Arial"/>
              </a:rPr>
              <a:t>EXTERNAL  </a:t>
            </a:r>
            <a:r>
              <a:rPr sz="1650" spc="-9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13513821" y="5774215"/>
            <a:ext cx="4460875" cy="1968500"/>
            <a:chOff x="13513821" y="5774215"/>
            <a:chExt cx="4460875" cy="1968500"/>
          </a:xfrm>
        </p:grpSpPr>
        <p:sp>
          <p:nvSpPr>
            <p:cNvPr id="150" name="object 150"/>
            <p:cNvSpPr/>
            <p:nvPr/>
          </p:nvSpPr>
          <p:spPr>
            <a:xfrm>
              <a:off x="13524299" y="6615933"/>
              <a:ext cx="4429760" cy="1116330"/>
            </a:xfrm>
            <a:custGeom>
              <a:avLst/>
              <a:gdLst/>
              <a:ahLst/>
              <a:cxnLst/>
              <a:rect l="l" t="t" r="r" b="b"/>
              <a:pathLst>
                <a:path w="4429759" h="1116329">
                  <a:moveTo>
                    <a:pt x="0" y="1115799"/>
                  </a:moveTo>
                  <a:lnTo>
                    <a:pt x="3713889" y="1115799"/>
                  </a:lnTo>
                  <a:lnTo>
                    <a:pt x="3713889" y="0"/>
                  </a:lnTo>
                  <a:lnTo>
                    <a:pt x="442918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869717" y="6563569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223244" y="5774215"/>
              <a:ext cx="585988" cy="58598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264604" y="5796430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42" y="4048"/>
                  </a:lnTo>
                  <a:lnTo>
                    <a:pt x="163634" y="15721"/>
                  </a:lnTo>
                  <a:lnTo>
                    <a:pt x="124487" y="34309"/>
                  </a:lnTo>
                  <a:lnTo>
                    <a:pt x="89411" y="59102"/>
                  </a:lnTo>
                  <a:lnTo>
                    <a:pt x="59119" y="89390"/>
                  </a:lnTo>
                  <a:lnTo>
                    <a:pt x="34321" y="124463"/>
                  </a:lnTo>
                  <a:lnTo>
                    <a:pt x="15727" y="163613"/>
                  </a:lnTo>
                  <a:lnTo>
                    <a:pt x="4050" y="206129"/>
                  </a:lnTo>
                  <a:lnTo>
                    <a:pt x="0" y="251301"/>
                  </a:lnTo>
                  <a:lnTo>
                    <a:pt x="4050" y="296470"/>
                  </a:lnTo>
                  <a:lnTo>
                    <a:pt x="15727" y="338984"/>
                  </a:lnTo>
                  <a:lnTo>
                    <a:pt x="34321" y="378133"/>
                  </a:lnTo>
                  <a:lnTo>
                    <a:pt x="59119" y="413207"/>
                  </a:lnTo>
                  <a:lnTo>
                    <a:pt x="89411" y="443496"/>
                  </a:lnTo>
                  <a:lnTo>
                    <a:pt x="124487" y="468290"/>
                  </a:lnTo>
                  <a:lnTo>
                    <a:pt x="163634" y="486879"/>
                  </a:lnTo>
                  <a:lnTo>
                    <a:pt x="206142" y="498553"/>
                  </a:lnTo>
                  <a:lnTo>
                    <a:pt x="251301" y="502602"/>
                  </a:lnTo>
                  <a:lnTo>
                    <a:pt x="296487" y="498553"/>
                  </a:lnTo>
                  <a:lnTo>
                    <a:pt x="339010" y="486879"/>
                  </a:lnTo>
                  <a:lnTo>
                    <a:pt x="378161" y="468290"/>
                  </a:lnTo>
                  <a:lnTo>
                    <a:pt x="413233" y="443496"/>
                  </a:lnTo>
                  <a:lnTo>
                    <a:pt x="443517" y="413207"/>
                  </a:lnTo>
                  <a:lnTo>
                    <a:pt x="468304" y="378133"/>
                  </a:lnTo>
                  <a:lnTo>
                    <a:pt x="486886" y="338984"/>
                  </a:lnTo>
                  <a:lnTo>
                    <a:pt x="498555" y="296470"/>
                  </a:lnTo>
                  <a:lnTo>
                    <a:pt x="502602" y="251301"/>
                  </a:lnTo>
                  <a:lnTo>
                    <a:pt x="498555" y="206129"/>
                  </a:lnTo>
                  <a:lnTo>
                    <a:pt x="486886" y="163613"/>
                  </a:lnTo>
                  <a:lnTo>
                    <a:pt x="468304" y="124463"/>
                  </a:lnTo>
                  <a:lnTo>
                    <a:pt x="443517" y="89390"/>
                  </a:lnTo>
                  <a:lnTo>
                    <a:pt x="413233" y="59102"/>
                  </a:lnTo>
                  <a:lnTo>
                    <a:pt x="378161" y="34309"/>
                  </a:lnTo>
                  <a:lnTo>
                    <a:pt x="339010" y="15721"/>
                  </a:lnTo>
                  <a:lnTo>
                    <a:pt x="296487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7264604" y="579643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1" y="163613"/>
                  </a:lnTo>
                  <a:lnTo>
                    <a:pt x="34309" y="124464"/>
                  </a:lnTo>
                  <a:lnTo>
                    <a:pt x="59102" y="89390"/>
                  </a:lnTo>
                  <a:lnTo>
                    <a:pt x="89390" y="59102"/>
                  </a:lnTo>
                  <a:lnTo>
                    <a:pt x="124464" y="34309"/>
                  </a:lnTo>
                  <a:lnTo>
                    <a:pt x="163613" y="15722"/>
                  </a:lnTo>
                  <a:lnTo>
                    <a:pt x="206129" y="4048"/>
                  </a:lnTo>
                  <a:lnTo>
                    <a:pt x="251300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09"/>
                  </a:lnTo>
                  <a:lnTo>
                    <a:pt x="413211" y="59102"/>
                  </a:lnTo>
                  <a:lnTo>
                    <a:pt x="443499" y="89390"/>
                  </a:lnTo>
                  <a:lnTo>
                    <a:pt x="468292" y="124464"/>
                  </a:lnTo>
                  <a:lnTo>
                    <a:pt x="486880" y="163613"/>
                  </a:lnTo>
                  <a:lnTo>
                    <a:pt x="498553" y="206129"/>
                  </a:lnTo>
                  <a:lnTo>
                    <a:pt x="502602" y="251300"/>
                  </a:lnTo>
                  <a:lnTo>
                    <a:pt x="498553" y="296472"/>
                  </a:lnTo>
                  <a:lnTo>
                    <a:pt x="486880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79"/>
                  </a:lnTo>
                  <a:lnTo>
                    <a:pt x="296472" y="498553"/>
                  </a:lnTo>
                  <a:lnTo>
                    <a:pt x="251300" y="502601"/>
                  </a:lnTo>
                  <a:lnTo>
                    <a:pt x="206129" y="498553"/>
                  </a:lnTo>
                  <a:lnTo>
                    <a:pt x="163613" y="486879"/>
                  </a:lnTo>
                  <a:lnTo>
                    <a:pt x="124464" y="468292"/>
                  </a:lnTo>
                  <a:lnTo>
                    <a:pt x="89390" y="443499"/>
                  </a:lnTo>
                  <a:lnTo>
                    <a:pt x="59102" y="413211"/>
                  </a:lnTo>
                  <a:lnTo>
                    <a:pt x="34309" y="378137"/>
                  </a:lnTo>
                  <a:lnTo>
                    <a:pt x="15721" y="338988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17434622" y="5816295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7983987" y="944065"/>
            <a:ext cx="9990455" cy="5725160"/>
            <a:chOff x="7983987" y="944065"/>
            <a:chExt cx="9990455" cy="5725160"/>
          </a:xfrm>
        </p:grpSpPr>
        <p:sp>
          <p:nvSpPr>
            <p:cNvPr id="157" name="object 157"/>
            <p:cNvSpPr/>
            <p:nvPr/>
          </p:nvSpPr>
          <p:spPr>
            <a:xfrm>
              <a:off x="16485571" y="5548406"/>
              <a:ext cx="1468120" cy="1068070"/>
            </a:xfrm>
            <a:custGeom>
              <a:avLst/>
              <a:gdLst/>
              <a:ahLst/>
              <a:cxnLst/>
              <a:rect l="l" t="t" r="r" b="b"/>
              <a:pathLst>
                <a:path w="1468119" h="1068070">
                  <a:moveTo>
                    <a:pt x="0" y="0"/>
                  </a:moveTo>
                  <a:lnTo>
                    <a:pt x="744087" y="0"/>
                  </a:lnTo>
                  <a:lnTo>
                    <a:pt x="744087" y="1068029"/>
                  </a:lnTo>
                  <a:lnTo>
                    <a:pt x="1467885" y="106802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7869717" y="6564082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5559212" y="944065"/>
              <a:ext cx="1407286" cy="120624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83987" y="1075873"/>
              <a:ext cx="837670" cy="83767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1009193" y="1299552"/>
              <a:ext cx="2824480" cy="264795"/>
            </a:xfrm>
            <a:custGeom>
              <a:avLst/>
              <a:gdLst/>
              <a:ahLst/>
              <a:cxnLst/>
              <a:rect l="l" t="t" r="r" b="b"/>
              <a:pathLst>
                <a:path w="2824480" h="264794">
                  <a:moveTo>
                    <a:pt x="2369666" y="0"/>
                  </a:moveTo>
                  <a:lnTo>
                    <a:pt x="454331" y="0"/>
                  </a:lnTo>
                  <a:lnTo>
                    <a:pt x="387178" y="1435"/>
                  </a:lnTo>
                  <a:lnTo>
                    <a:pt x="323090" y="5605"/>
                  </a:lnTo>
                  <a:lnTo>
                    <a:pt x="262768" y="12304"/>
                  </a:lnTo>
                  <a:lnTo>
                    <a:pt x="206913" y="21329"/>
                  </a:lnTo>
                  <a:lnTo>
                    <a:pt x="156229" y="32473"/>
                  </a:lnTo>
                  <a:lnTo>
                    <a:pt x="111417" y="45532"/>
                  </a:lnTo>
                  <a:lnTo>
                    <a:pt x="73178" y="60301"/>
                  </a:lnTo>
                  <a:lnTo>
                    <a:pt x="19230" y="94151"/>
                  </a:lnTo>
                  <a:lnTo>
                    <a:pt x="0" y="132383"/>
                  </a:lnTo>
                  <a:lnTo>
                    <a:pt x="4924" y="151947"/>
                  </a:lnTo>
                  <a:lnTo>
                    <a:pt x="42215" y="188196"/>
                  </a:lnTo>
                  <a:lnTo>
                    <a:pt x="111417" y="219243"/>
                  </a:lnTo>
                  <a:lnTo>
                    <a:pt x="156229" y="232302"/>
                  </a:lnTo>
                  <a:lnTo>
                    <a:pt x="206913" y="243447"/>
                  </a:lnTo>
                  <a:lnTo>
                    <a:pt x="262768" y="252472"/>
                  </a:lnTo>
                  <a:lnTo>
                    <a:pt x="323090" y="259171"/>
                  </a:lnTo>
                  <a:lnTo>
                    <a:pt x="387178" y="263341"/>
                  </a:lnTo>
                  <a:lnTo>
                    <a:pt x="454331" y="264777"/>
                  </a:lnTo>
                  <a:lnTo>
                    <a:pt x="2369666" y="264777"/>
                  </a:lnTo>
                  <a:lnTo>
                    <a:pt x="2436795" y="263341"/>
                  </a:lnTo>
                  <a:lnTo>
                    <a:pt x="2500869" y="259171"/>
                  </a:lnTo>
                  <a:lnTo>
                    <a:pt x="2561184" y="252472"/>
                  </a:lnTo>
                  <a:lnTo>
                    <a:pt x="2617037" y="243447"/>
                  </a:lnTo>
                  <a:lnTo>
                    <a:pt x="2667725" y="232302"/>
                  </a:lnTo>
                  <a:lnTo>
                    <a:pt x="2712545" y="219243"/>
                  </a:lnTo>
                  <a:lnTo>
                    <a:pt x="2750792" y="204472"/>
                  </a:lnTo>
                  <a:lnTo>
                    <a:pt x="2804758" y="170620"/>
                  </a:lnTo>
                  <a:lnTo>
                    <a:pt x="2823997" y="132383"/>
                  </a:lnTo>
                  <a:lnTo>
                    <a:pt x="2819070" y="112822"/>
                  </a:lnTo>
                  <a:lnTo>
                    <a:pt x="2781764" y="76576"/>
                  </a:lnTo>
                  <a:lnTo>
                    <a:pt x="2712545" y="45532"/>
                  </a:lnTo>
                  <a:lnTo>
                    <a:pt x="2667725" y="32473"/>
                  </a:lnTo>
                  <a:lnTo>
                    <a:pt x="2617037" y="21329"/>
                  </a:lnTo>
                  <a:lnTo>
                    <a:pt x="2561184" y="12304"/>
                  </a:lnTo>
                  <a:lnTo>
                    <a:pt x="2500869" y="5605"/>
                  </a:lnTo>
                  <a:lnTo>
                    <a:pt x="2436795" y="1435"/>
                  </a:lnTo>
                  <a:lnTo>
                    <a:pt x="2369666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11465428" y="932391"/>
            <a:ext cx="1917064" cy="61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95"/>
              </a:spcBef>
            </a:pPr>
            <a:r>
              <a:rPr sz="1650" spc="-65" dirty="0">
                <a:solidFill>
                  <a:srgbClr val="FFFFFF"/>
                </a:solidFill>
                <a:latin typeface="Arial"/>
                <a:cs typeface="Arial"/>
              </a:rPr>
              <a:t>PLANE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300" spc="-35" dirty="0">
                <a:solidFill>
                  <a:srgbClr val="FFFFFF"/>
                </a:solidFill>
                <a:latin typeface="Arial"/>
                <a:cs typeface="Arial"/>
              </a:rPr>
              <a:t>SAMPLE BOOKINFO</a:t>
            </a:r>
            <a:r>
              <a:rPr sz="1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466049" y="887543"/>
            <a:ext cx="6172835" cy="8923655"/>
            <a:chOff x="466049" y="887543"/>
            <a:chExt cx="6172835" cy="8923655"/>
          </a:xfrm>
        </p:grpSpPr>
        <p:sp>
          <p:nvSpPr>
            <p:cNvPr id="164" name="object 164"/>
            <p:cNvSpPr/>
            <p:nvPr/>
          </p:nvSpPr>
          <p:spPr>
            <a:xfrm>
              <a:off x="5231149" y="887543"/>
              <a:ext cx="1407286" cy="120624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88998" y="1115107"/>
              <a:ext cx="837670" cy="83767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66049" y="9225042"/>
              <a:ext cx="585988" cy="58598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06583" y="9247414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0" y="0"/>
                  </a:moveTo>
                  <a:lnTo>
                    <a:pt x="206128" y="4048"/>
                  </a:lnTo>
                  <a:lnTo>
                    <a:pt x="163613" y="15721"/>
                  </a:lnTo>
                  <a:lnTo>
                    <a:pt x="124464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0"/>
                  </a:lnTo>
                  <a:lnTo>
                    <a:pt x="15721" y="338984"/>
                  </a:lnTo>
                  <a:lnTo>
                    <a:pt x="34309" y="378133"/>
                  </a:lnTo>
                  <a:lnTo>
                    <a:pt x="59102" y="413207"/>
                  </a:lnTo>
                  <a:lnTo>
                    <a:pt x="89390" y="443496"/>
                  </a:lnTo>
                  <a:lnTo>
                    <a:pt x="124464" y="468290"/>
                  </a:lnTo>
                  <a:lnTo>
                    <a:pt x="163613" y="486879"/>
                  </a:lnTo>
                  <a:lnTo>
                    <a:pt x="206128" y="498553"/>
                  </a:lnTo>
                  <a:lnTo>
                    <a:pt x="251300" y="502602"/>
                  </a:lnTo>
                  <a:lnTo>
                    <a:pt x="296472" y="498553"/>
                  </a:lnTo>
                  <a:lnTo>
                    <a:pt x="338987" y="486879"/>
                  </a:lnTo>
                  <a:lnTo>
                    <a:pt x="378137" y="468290"/>
                  </a:lnTo>
                  <a:lnTo>
                    <a:pt x="413210" y="443496"/>
                  </a:lnTo>
                  <a:lnTo>
                    <a:pt x="443498" y="413207"/>
                  </a:lnTo>
                  <a:lnTo>
                    <a:pt x="468291" y="378133"/>
                  </a:lnTo>
                  <a:lnTo>
                    <a:pt x="486879" y="338984"/>
                  </a:lnTo>
                  <a:lnTo>
                    <a:pt x="498552" y="296470"/>
                  </a:lnTo>
                  <a:lnTo>
                    <a:pt x="502601" y="251301"/>
                  </a:lnTo>
                  <a:lnTo>
                    <a:pt x="498552" y="206129"/>
                  </a:lnTo>
                  <a:lnTo>
                    <a:pt x="486879" y="163613"/>
                  </a:lnTo>
                  <a:lnTo>
                    <a:pt x="468291" y="124463"/>
                  </a:lnTo>
                  <a:lnTo>
                    <a:pt x="443498" y="89390"/>
                  </a:lnTo>
                  <a:lnTo>
                    <a:pt x="413210" y="59102"/>
                  </a:lnTo>
                  <a:lnTo>
                    <a:pt x="378137" y="34309"/>
                  </a:lnTo>
                  <a:lnTo>
                    <a:pt x="338987" y="15721"/>
                  </a:lnTo>
                  <a:lnTo>
                    <a:pt x="296472" y="4048"/>
                  </a:lnTo>
                  <a:lnTo>
                    <a:pt x="251300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06583" y="9247414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10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10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4"/>
                  </a:lnTo>
                  <a:lnTo>
                    <a:pt x="498553" y="206129"/>
                  </a:lnTo>
                  <a:lnTo>
                    <a:pt x="502602" y="251301"/>
                  </a:lnTo>
                  <a:lnTo>
                    <a:pt x="498553" y="296472"/>
                  </a:lnTo>
                  <a:lnTo>
                    <a:pt x="486880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1" y="502602"/>
                  </a:lnTo>
                  <a:lnTo>
                    <a:pt x="206129" y="498553"/>
                  </a:lnTo>
                  <a:lnTo>
                    <a:pt x="163614" y="486880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714053" y="6740584"/>
              <a:ext cx="585988" cy="58598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756334" y="6763417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3" y="15721"/>
                  </a:lnTo>
                  <a:lnTo>
                    <a:pt x="124463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3"/>
                  </a:lnTo>
                  <a:lnTo>
                    <a:pt x="15721" y="338989"/>
                  </a:lnTo>
                  <a:lnTo>
                    <a:pt x="34309" y="378138"/>
                  </a:lnTo>
                  <a:lnTo>
                    <a:pt x="59102" y="413212"/>
                  </a:lnTo>
                  <a:lnTo>
                    <a:pt x="89390" y="443500"/>
                  </a:lnTo>
                  <a:lnTo>
                    <a:pt x="124463" y="468292"/>
                  </a:lnTo>
                  <a:lnTo>
                    <a:pt x="163613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3" y="498553"/>
                  </a:lnTo>
                  <a:lnTo>
                    <a:pt x="338989" y="486880"/>
                  </a:lnTo>
                  <a:lnTo>
                    <a:pt x="378138" y="468292"/>
                  </a:lnTo>
                  <a:lnTo>
                    <a:pt x="413212" y="443500"/>
                  </a:lnTo>
                  <a:lnTo>
                    <a:pt x="443500" y="413212"/>
                  </a:lnTo>
                  <a:lnTo>
                    <a:pt x="468292" y="378138"/>
                  </a:lnTo>
                  <a:lnTo>
                    <a:pt x="486880" y="338989"/>
                  </a:lnTo>
                  <a:lnTo>
                    <a:pt x="498553" y="296473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3"/>
                  </a:lnTo>
                  <a:lnTo>
                    <a:pt x="443500" y="89390"/>
                  </a:lnTo>
                  <a:lnTo>
                    <a:pt x="413212" y="59102"/>
                  </a:lnTo>
                  <a:lnTo>
                    <a:pt x="378138" y="34309"/>
                  </a:lnTo>
                  <a:lnTo>
                    <a:pt x="338989" y="15721"/>
                  </a:lnTo>
                  <a:lnTo>
                    <a:pt x="296473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756334" y="6763416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3"/>
                  </a:lnTo>
                  <a:lnTo>
                    <a:pt x="124464" y="34310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7" y="15722"/>
                  </a:lnTo>
                  <a:lnTo>
                    <a:pt x="378137" y="34310"/>
                  </a:lnTo>
                  <a:lnTo>
                    <a:pt x="413210" y="59103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4"/>
                  </a:lnTo>
                  <a:lnTo>
                    <a:pt x="498553" y="206129"/>
                  </a:lnTo>
                  <a:lnTo>
                    <a:pt x="502602" y="251301"/>
                  </a:lnTo>
                  <a:lnTo>
                    <a:pt x="498553" y="296472"/>
                  </a:lnTo>
                  <a:lnTo>
                    <a:pt x="486880" y="338988"/>
                  </a:lnTo>
                  <a:lnTo>
                    <a:pt x="468292" y="378137"/>
                  </a:lnTo>
                  <a:lnTo>
                    <a:pt x="443499" y="413211"/>
                  </a:lnTo>
                  <a:lnTo>
                    <a:pt x="413210" y="443499"/>
                  </a:lnTo>
                  <a:lnTo>
                    <a:pt x="378137" y="468292"/>
                  </a:lnTo>
                  <a:lnTo>
                    <a:pt x="338987" y="486880"/>
                  </a:lnTo>
                  <a:lnTo>
                    <a:pt x="296472" y="498553"/>
                  </a:lnTo>
                  <a:lnTo>
                    <a:pt x="251301" y="502602"/>
                  </a:lnTo>
                  <a:lnTo>
                    <a:pt x="206129" y="498553"/>
                  </a:lnTo>
                  <a:lnTo>
                    <a:pt x="163614" y="486880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2924027" y="6783282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73" name="object 173"/>
          <p:cNvGrpSpPr/>
          <p:nvPr/>
        </p:nvGrpSpPr>
        <p:grpSpPr>
          <a:xfrm>
            <a:off x="2676358" y="5232776"/>
            <a:ext cx="586105" cy="586105"/>
            <a:chOff x="2676358" y="5232776"/>
            <a:chExt cx="586105" cy="586105"/>
          </a:xfrm>
        </p:grpSpPr>
        <p:sp>
          <p:nvSpPr>
            <p:cNvPr id="174" name="object 174"/>
            <p:cNvSpPr/>
            <p:nvPr/>
          </p:nvSpPr>
          <p:spPr>
            <a:xfrm>
              <a:off x="2676358" y="5232776"/>
              <a:ext cx="585988" cy="58598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719027" y="525507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9"/>
                  </a:lnTo>
                  <a:lnTo>
                    <a:pt x="163613" y="15723"/>
                  </a:lnTo>
                  <a:lnTo>
                    <a:pt x="124463" y="34312"/>
                  </a:lnTo>
                  <a:lnTo>
                    <a:pt x="89390" y="59106"/>
                  </a:lnTo>
                  <a:lnTo>
                    <a:pt x="59102" y="89396"/>
                  </a:lnTo>
                  <a:lnTo>
                    <a:pt x="34309" y="124471"/>
                  </a:lnTo>
                  <a:lnTo>
                    <a:pt x="15721" y="163622"/>
                  </a:lnTo>
                  <a:lnTo>
                    <a:pt x="4048" y="206139"/>
                  </a:lnTo>
                  <a:lnTo>
                    <a:pt x="0" y="251311"/>
                  </a:lnTo>
                  <a:lnTo>
                    <a:pt x="4048" y="296481"/>
                  </a:lnTo>
                  <a:lnTo>
                    <a:pt x="15721" y="338995"/>
                  </a:lnTo>
                  <a:lnTo>
                    <a:pt x="34309" y="378144"/>
                  </a:lnTo>
                  <a:lnTo>
                    <a:pt x="59102" y="413218"/>
                  </a:lnTo>
                  <a:lnTo>
                    <a:pt x="89390" y="443507"/>
                  </a:lnTo>
                  <a:lnTo>
                    <a:pt x="124463" y="468301"/>
                  </a:lnTo>
                  <a:lnTo>
                    <a:pt x="163613" y="486889"/>
                  </a:lnTo>
                  <a:lnTo>
                    <a:pt x="206129" y="498563"/>
                  </a:lnTo>
                  <a:lnTo>
                    <a:pt x="251301" y="502612"/>
                  </a:lnTo>
                  <a:lnTo>
                    <a:pt x="296473" y="498563"/>
                  </a:lnTo>
                  <a:lnTo>
                    <a:pt x="338989" y="486889"/>
                  </a:lnTo>
                  <a:lnTo>
                    <a:pt x="378138" y="468301"/>
                  </a:lnTo>
                  <a:lnTo>
                    <a:pt x="413212" y="443507"/>
                  </a:lnTo>
                  <a:lnTo>
                    <a:pt x="443500" y="413218"/>
                  </a:lnTo>
                  <a:lnTo>
                    <a:pt x="468292" y="378144"/>
                  </a:lnTo>
                  <a:lnTo>
                    <a:pt x="486880" y="338995"/>
                  </a:lnTo>
                  <a:lnTo>
                    <a:pt x="498553" y="296481"/>
                  </a:lnTo>
                  <a:lnTo>
                    <a:pt x="502602" y="251311"/>
                  </a:lnTo>
                  <a:lnTo>
                    <a:pt x="498553" y="206139"/>
                  </a:lnTo>
                  <a:lnTo>
                    <a:pt x="486880" y="163622"/>
                  </a:lnTo>
                  <a:lnTo>
                    <a:pt x="468292" y="124471"/>
                  </a:lnTo>
                  <a:lnTo>
                    <a:pt x="443500" y="89396"/>
                  </a:lnTo>
                  <a:lnTo>
                    <a:pt x="413212" y="59106"/>
                  </a:lnTo>
                  <a:lnTo>
                    <a:pt x="378138" y="34312"/>
                  </a:lnTo>
                  <a:lnTo>
                    <a:pt x="338989" y="15723"/>
                  </a:lnTo>
                  <a:lnTo>
                    <a:pt x="296473" y="4049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719027" y="525507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10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10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4"/>
                  </a:lnTo>
                  <a:lnTo>
                    <a:pt x="498553" y="206129"/>
                  </a:lnTo>
                  <a:lnTo>
                    <a:pt x="502602" y="251301"/>
                  </a:lnTo>
                  <a:lnTo>
                    <a:pt x="498553" y="296472"/>
                  </a:lnTo>
                  <a:lnTo>
                    <a:pt x="486880" y="338987"/>
                  </a:lnTo>
                  <a:lnTo>
                    <a:pt x="468292" y="378137"/>
                  </a:lnTo>
                  <a:lnTo>
                    <a:pt x="443499" y="413210"/>
                  </a:lnTo>
                  <a:lnTo>
                    <a:pt x="413211" y="443499"/>
                  </a:lnTo>
                  <a:lnTo>
                    <a:pt x="378137" y="468292"/>
                  </a:lnTo>
                  <a:lnTo>
                    <a:pt x="338988" y="486880"/>
                  </a:lnTo>
                  <a:lnTo>
                    <a:pt x="296472" y="498553"/>
                  </a:lnTo>
                  <a:lnTo>
                    <a:pt x="251301" y="502602"/>
                  </a:lnTo>
                  <a:lnTo>
                    <a:pt x="206129" y="498553"/>
                  </a:lnTo>
                  <a:lnTo>
                    <a:pt x="163614" y="486880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0"/>
                  </a:lnTo>
                  <a:lnTo>
                    <a:pt x="34310" y="378137"/>
                  </a:lnTo>
                  <a:lnTo>
                    <a:pt x="15722" y="338987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7" name="object 177"/>
          <p:cNvSpPr txBox="1"/>
          <p:nvPr/>
        </p:nvSpPr>
        <p:spPr>
          <a:xfrm>
            <a:off x="2886729" y="5274950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436588" y="9982370"/>
            <a:ext cx="7205980" cy="663575"/>
            <a:chOff x="436588" y="9982370"/>
            <a:chExt cx="7205980" cy="663575"/>
          </a:xfrm>
        </p:grpSpPr>
        <p:sp>
          <p:nvSpPr>
            <p:cNvPr id="179" name="object 179"/>
            <p:cNvSpPr/>
            <p:nvPr/>
          </p:nvSpPr>
          <p:spPr>
            <a:xfrm>
              <a:off x="447065" y="10590509"/>
              <a:ext cx="7174865" cy="3175"/>
            </a:xfrm>
            <a:custGeom>
              <a:avLst/>
              <a:gdLst/>
              <a:ahLst/>
              <a:cxnLst/>
              <a:rect l="l" t="t" r="r" b="b"/>
              <a:pathLst>
                <a:path w="7174865" h="3175">
                  <a:moveTo>
                    <a:pt x="0" y="0"/>
                  </a:moveTo>
                  <a:lnTo>
                    <a:pt x="3597397" y="0"/>
                  </a:lnTo>
                  <a:lnTo>
                    <a:pt x="3597397" y="2617"/>
                  </a:lnTo>
                  <a:lnTo>
                    <a:pt x="7174513" y="261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537822" y="10540772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55769" y="9982370"/>
              <a:ext cx="585988" cy="58256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97135" y="1000340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3" y="0"/>
                  </a:moveTo>
                  <a:lnTo>
                    <a:pt x="206131" y="4048"/>
                  </a:lnTo>
                  <a:lnTo>
                    <a:pt x="163615" y="15721"/>
                  </a:lnTo>
                  <a:lnTo>
                    <a:pt x="124465" y="34309"/>
                  </a:lnTo>
                  <a:lnTo>
                    <a:pt x="89391" y="59102"/>
                  </a:lnTo>
                  <a:lnTo>
                    <a:pt x="59103" y="89390"/>
                  </a:lnTo>
                  <a:lnTo>
                    <a:pt x="34310" y="124463"/>
                  </a:lnTo>
                  <a:lnTo>
                    <a:pt x="15722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2"/>
                  </a:lnTo>
                  <a:lnTo>
                    <a:pt x="15722" y="338987"/>
                  </a:lnTo>
                  <a:lnTo>
                    <a:pt x="34310" y="378136"/>
                  </a:lnTo>
                  <a:lnTo>
                    <a:pt x="59103" y="413209"/>
                  </a:lnTo>
                  <a:lnTo>
                    <a:pt x="89391" y="443497"/>
                  </a:lnTo>
                  <a:lnTo>
                    <a:pt x="124465" y="468290"/>
                  </a:lnTo>
                  <a:lnTo>
                    <a:pt x="163615" y="486878"/>
                  </a:lnTo>
                  <a:lnTo>
                    <a:pt x="206131" y="498551"/>
                  </a:lnTo>
                  <a:lnTo>
                    <a:pt x="251303" y="502600"/>
                  </a:lnTo>
                  <a:lnTo>
                    <a:pt x="296475" y="498551"/>
                  </a:lnTo>
                  <a:lnTo>
                    <a:pt x="338990" y="486878"/>
                  </a:lnTo>
                  <a:lnTo>
                    <a:pt x="378140" y="468290"/>
                  </a:lnTo>
                  <a:lnTo>
                    <a:pt x="413214" y="443497"/>
                  </a:lnTo>
                  <a:lnTo>
                    <a:pt x="443502" y="413209"/>
                  </a:lnTo>
                  <a:lnTo>
                    <a:pt x="468295" y="378136"/>
                  </a:lnTo>
                  <a:lnTo>
                    <a:pt x="486883" y="338987"/>
                  </a:lnTo>
                  <a:lnTo>
                    <a:pt x="498556" y="296472"/>
                  </a:lnTo>
                  <a:lnTo>
                    <a:pt x="502605" y="251301"/>
                  </a:lnTo>
                  <a:lnTo>
                    <a:pt x="498556" y="206129"/>
                  </a:lnTo>
                  <a:lnTo>
                    <a:pt x="486883" y="163613"/>
                  </a:lnTo>
                  <a:lnTo>
                    <a:pt x="468295" y="124463"/>
                  </a:lnTo>
                  <a:lnTo>
                    <a:pt x="443502" y="89390"/>
                  </a:lnTo>
                  <a:lnTo>
                    <a:pt x="413214" y="59102"/>
                  </a:lnTo>
                  <a:lnTo>
                    <a:pt x="378140" y="34309"/>
                  </a:lnTo>
                  <a:lnTo>
                    <a:pt x="338990" y="15721"/>
                  </a:lnTo>
                  <a:lnTo>
                    <a:pt x="296475" y="4048"/>
                  </a:lnTo>
                  <a:lnTo>
                    <a:pt x="251303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97135" y="1000340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1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3" y="89391"/>
                  </a:lnTo>
                  <a:lnTo>
                    <a:pt x="89391" y="59102"/>
                  </a:lnTo>
                  <a:lnTo>
                    <a:pt x="124465" y="34310"/>
                  </a:lnTo>
                  <a:lnTo>
                    <a:pt x="163615" y="15722"/>
                  </a:lnTo>
                  <a:lnTo>
                    <a:pt x="206130" y="4048"/>
                  </a:lnTo>
                  <a:lnTo>
                    <a:pt x="251302" y="0"/>
                  </a:lnTo>
                  <a:lnTo>
                    <a:pt x="296474" y="4048"/>
                  </a:lnTo>
                  <a:lnTo>
                    <a:pt x="338990" y="15722"/>
                  </a:lnTo>
                  <a:lnTo>
                    <a:pt x="378139" y="34310"/>
                  </a:lnTo>
                  <a:lnTo>
                    <a:pt x="413213" y="59102"/>
                  </a:lnTo>
                  <a:lnTo>
                    <a:pt x="443502" y="89391"/>
                  </a:lnTo>
                  <a:lnTo>
                    <a:pt x="468295" y="124464"/>
                  </a:lnTo>
                  <a:lnTo>
                    <a:pt x="486883" y="163614"/>
                  </a:lnTo>
                  <a:lnTo>
                    <a:pt x="498556" y="206129"/>
                  </a:lnTo>
                  <a:lnTo>
                    <a:pt x="502605" y="251301"/>
                  </a:lnTo>
                  <a:lnTo>
                    <a:pt x="498556" y="296472"/>
                  </a:lnTo>
                  <a:lnTo>
                    <a:pt x="486883" y="338988"/>
                  </a:lnTo>
                  <a:lnTo>
                    <a:pt x="468295" y="378137"/>
                  </a:lnTo>
                  <a:lnTo>
                    <a:pt x="443502" y="413211"/>
                  </a:lnTo>
                  <a:lnTo>
                    <a:pt x="413213" y="443499"/>
                  </a:lnTo>
                  <a:lnTo>
                    <a:pt x="378139" y="468292"/>
                  </a:lnTo>
                  <a:lnTo>
                    <a:pt x="338990" y="486880"/>
                  </a:lnTo>
                  <a:lnTo>
                    <a:pt x="296474" y="498553"/>
                  </a:lnTo>
                  <a:lnTo>
                    <a:pt x="251302" y="502602"/>
                  </a:lnTo>
                  <a:lnTo>
                    <a:pt x="206130" y="498553"/>
                  </a:lnTo>
                  <a:lnTo>
                    <a:pt x="163615" y="486880"/>
                  </a:lnTo>
                  <a:lnTo>
                    <a:pt x="124465" y="468292"/>
                  </a:lnTo>
                  <a:lnTo>
                    <a:pt x="89391" y="443499"/>
                  </a:lnTo>
                  <a:lnTo>
                    <a:pt x="59103" y="413211"/>
                  </a:lnTo>
                  <a:lnTo>
                    <a:pt x="34310" y="378137"/>
                  </a:lnTo>
                  <a:lnTo>
                    <a:pt x="15722" y="338988"/>
                  </a:lnTo>
                  <a:lnTo>
                    <a:pt x="4048" y="296472"/>
                  </a:lnTo>
                  <a:lnTo>
                    <a:pt x="0" y="251301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664845" y="9267279"/>
            <a:ext cx="198120" cy="1133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85" name="object 185"/>
          <p:cNvGrpSpPr/>
          <p:nvPr/>
        </p:nvGrpSpPr>
        <p:grpSpPr>
          <a:xfrm>
            <a:off x="500317" y="1620897"/>
            <a:ext cx="7207884" cy="641985"/>
            <a:chOff x="500317" y="1620897"/>
            <a:chExt cx="7207884" cy="641985"/>
          </a:xfrm>
        </p:grpSpPr>
        <p:sp>
          <p:nvSpPr>
            <p:cNvPr id="186" name="object 186"/>
            <p:cNvSpPr/>
            <p:nvPr/>
          </p:nvSpPr>
          <p:spPr>
            <a:xfrm>
              <a:off x="512306" y="2207660"/>
              <a:ext cx="7174865" cy="3175"/>
            </a:xfrm>
            <a:custGeom>
              <a:avLst/>
              <a:gdLst/>
              <a:ahLst/>
              <a:cxnLst/>
              <a:rect l="l" t="t" r="r" b="b"/>
              <a:pathLst>
                <a:path w="7174865" h="3175">
                  <a:moveTo>
                    <a:pt x="0" y="0"/>
                  </a:moveTo>
                  <a:lnTo>
                    <a:pt x="3597397" y="0"/>
                  </a:lnTo>
                  <a:lnTo>
                    <a:pt x="3597397" y="2617"/>
                  </a:lnTo>
                  <a:lnTo>
                    <a:pt x="7174513" y="261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603056" y="2157923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00317" y="1620897"/>
              <a:ext cx="585988" cy="58598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43642" y="164222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19">
                  <a:moveTo>
                    <a:pt x="251301" y="0"/>
                  </a:moveTo>
                  <a:lnTo>
                    <a:pt x="206129" y="4048"/>
                  </a:lnTo>
                  <a:lnTo>
                    <a:pt x="163613" y="15721"/>
                  </a:lnTo>
                  <a:lnTo>
                    <a:pt x="124464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0"/>
                  </a:lnTo>
                  <a:lnTo>
                    <a:pt x="15721" y="338984"/>
                  </a:lnTo>
                  <a:lnTo>
                    <a:pt x="34309" y="378133"/>
                  </a:lnTo>
                  <a:lnTo>
                    <a:pt x="59102" y="413207"/>
                  </a:lnTo>
                  <a:lnTo>
                    <a:pt x="89390" y="443496"/>
                  </a:lnTo>
                  <a:lnTo>
                    <a:pt x="124464" y="468290"/>
                  </a:lnTo>
                  <a:lnTo>
                    <a:pt x="163613" y="486879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79"/>
                  </a:lnTo>
                  <a:lnTo>
                    <a:pt x="378137" y="468290"/>
                  </a:lnTo>
                  <a:lnTo>
                    <a:pt x="413211" y="443496"/>
                  </a:lnTo>
                  <a:lnTo>
                    <a:pt x="443499" y="413207"/>
                  </a:lnTo>
                  <a:lnTo>
                    <a:pt x="468292" y="378133"/>
                  </a:lnTo>
                  <a:lnTo>
                    <a:pt x="486880" y="338984"/>
                  </a:lnTo>
                  <a:lnTo>
                    <a:pt x="498553" y="296470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3"/>
                  </a:lnTo>
                  <a:lnTo>
                    <a:pt x="443499" y="89390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1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43642" y="164222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19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10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10"/>
                  </a:lnTo>
                  <a:lnTo>
                    <a:pt x="413211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4"/>
                  </a:lnTo>
                  <a:lnTo>
                    <a:pt x="498553" y="206129"/>
                  </a:lnTo>
                  <a:lnTo>
                    <a:pt x="502602" y="251300"/>
                  </a:lnTo>
                  <a:lnTo>
                    <a:pt x="498553" y="296472"/>
                  </a:lnTo>
                  <a:lnTo>
                    <a:pt x="486880" y="338987"/>
                  </a:lnTo>
                  <a:lnTo>
                    <a:pt x="468292" y="378137"/>
                  </a:lnTo>
                  <a:lnTo>
                    <a:pt x="443499" y="413210"/>
                  </a:lnTo>
                  <a:lnTo>
                    <a:pt x="413211" y="443499"/>
                  </a:lnTo>
                  <a:lnTo>
                    <a:pt x="378137" y="468291"/>
                  </a:lnTo>
                  <a:lnTo>
                    <a:pt x="338988" y="486879"/>
                  </a:lnTo>
                  <a:lnTo>
                    <a:pt x="296472" y="498553"/>
                  </a:lnTo>
                  <a:lnTo>
                    <a:pt x="251301" y="502602"/>
                  </a:lnTo>
                  <a:lnTo>
                    <a:pt x="206129" y="498553"/>
                  </a:lnTo>
                  <a:lnTo>
                    <a:pt x="163614" y="486879"/>
                  </a:lnTo>
                  <a:lnTo>
                    <a:pt x="124464" y="468291"/>
                  </a:lnTo>
                  <a:lnTo>
                    <a:pt x="89391" y="443499"/>
                  </a:lnTo>
                  <a:lnTo>
                    <a:pt x="59102" y="413210"/>
                  </a:lnTo>
                  <a:lnTo>
                    <a:pt x="34310" y="378137"/>
                  </a:lnTo>
                  <a:lnTo>
                    <a:pt x="15722" y="338987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91"/>
          <p:cNvSpPr txBox="1"/>
          <p:nvPr/>
        </p:nvSpPr>
        <p:spPr>
          <a:xfrm>
            <a:off x="713616" y="1662086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92" name="object 192"/>
          <p:cNvGrpSpPr/>
          <p:nvPr/>
        </p:nvGrpSpPr>
        <p:grpSpPr>
          <a:xfrm>
            <a:off x="442061" y="8340154"/>
            <a:ext cx="11917680" cy="730250"/>
            <a:chOff x="442061" y="8340154"/>
            <a:chExt cx="11917680" cy="730250"/>
          </a:xfrm>
        </p:grpSpPr>
        <p:sp>
          <p:nvSpPr>
            <p:cNvPr id="193" name="object 193"/>
            <p:cNvSpPr/>
            <p:nvPr/>
          </p:nvSpPr>
          <p:spPr>
            <a:xfrm>
              <a:off x="469541" y="8392504"/>
              <a:ext cx="11868785" cy="667385"/>
            </a:xfrm>
            <a:custGeom>
              <a:avLst/>
              <a:gdLst/>
              <a:ahLst/>
              <a:cxnLst/>
              <a:rect l="l" t="t" r="r" b="b"/>
              <a:pathLst>
                <a:path w="11868785" h="667384">
                  <a:moveTo>
                    <a:pt x="0" y="666863"/>
                  </a:moveTo>
                  <a:lnTo>
                    <a:pt x="6544298" y="666863"/>
                  </a:lnTo>
                  <a:lnTo>
                    <a:pt x="6544298" y="0"/>
                  </a:lnTo>
                  <a:lnTo>
                    <a:pt x="1186878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2254495" y="8340154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0" y="0"/>
                  </a:moveTo>
                  <a:lnTo>
                    <a:pt x="0" y="104708"/>
                  </a:lnTo>
                  <a:lnTo>
                    <a:pt x="104708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42061" y="8344347"/>
              <a:ext cx="585988" cy="58598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85200" y="8365734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1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3" y="89390"/>
                  </a:lnTo>
                  <a:lnTo>
                    <a:pt x="34310" y="124463"/>
                  </a:lnTo>
                  <a:lnTo>
                    <a:pt x="15722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3"/>
                  </a:lnTo>
                  <a:lnTo>
                    <a:pt x="15722" y="338989"/>
                  </a:lnTo>
                  <a:lnTo>
                    <a:pt x="34310" y="378138"/>
                  </a:lnTo>
                  <a:lnTo>
                    <a:pt x="59103" y="413212"/>
                  </a:lnTo>
                  <a:lnTo>
                    <a:pt x="89391" y="443500"/>
                  </a:lnTo>
                  <a:lnTo>
                    <a:pt x="124464" y="468292"/>
                  </a:lnTo>
                  <a:lnTo>
                    <a:pt x="163614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296472" y="498553"/>
                  </a:lnTo>
                  <a:lnTo>
                    <a:pt x="338988" y="486880"/>
                  </a:lnTo>
                  <a:lnTo>
                    <a:pt x="378137" y="468292"/>
                  </a:lnTo>
                  <a:lnTo>
                    <a:pt x="413211" y="443500"/>
                  </a:lnTo>
                  <a:lnTo>
                    <a:pt x="443499" y="413212"/>
                  </a:lnTo>
                  <a:lnTo>
                    <a:pt x="468292" y="378138"/>
                  </a:lnTo>
                  <a:lnTo>
                    <a:pt x="486880" y="338989"/>
                  </a:lnTo>
                  <a:lnTo>
                    <a:pt x="498553" y="296473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3"/>
                  </a:lnTo>
                  <a:lnTo>
                    <a:pt x="443499" y="89390"/>
                  </a:lnTo>
                  <a:lnTo>
                    <a:pt x="413211" y="59102"/>
                  </a:lnTo>
                  <a:lnTo>
                    <a:pt x="378137" y="34309"/>
                  </a:lnTo>
                  <a:lnTo>
                    <a:pt x="338988" y="15721"/>
                  </a:lnTo>
                  <a:lnTo>
                    <a:pt x="296472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85200" y="8365734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251300"/>
                  </a:moveTo>
                  <a:lnTo>
                    <a:pt x="4048" y="206129"/>
                  </a:lnTo>
                  <a:lnTo>
                    <a:pt x="15722" y="163614"/>
                  </a:lnTo>
                  <a:lnTo>
                    <a:pt x="34310" y="124464"/>
                  </a:lnTo>
                  <a:lnTo>
                    <a:pt x="59102" y="89391"/>
                  </a:lnTo>
                  <a:lnTo>
                    <a:pt x="89391" y="59102"/>
                  </a:lnTo>
                  <a:lnTo>
                    <a:pt x="124464" y="34310"/>
                  </a:lnTo>
                  <a:lnTo>
                    <a:pt x="163614" y="15722"/>
                  </a:lnTo>
                  <a:lnTo>
                    <a:pt x="206129" y="4048"/>
                  </a:lnTo>
                  <a:lnTo>
                    <a:pt x="251301" y="0"/>
                  </a:lnTo>
                  <a:lnTo>
                    <a:pt x="296472" y="4048"/>
                  </a:lnTo>
                  <a:lnTo>
                    <a:pt x="338988" y="15722"/>
                  </a:lnTo>
                  <a:lnTo>
                    <a:pt x="378137" y="34310"/>
                  </a:lnTo>
                  <a:lnTo>
                    <a:pt x="413210" y="59102"/>
                  </a:lnTo>
                  <a:lnTo>
                    <a:pt x="443499" y="89391"/>
                  </a:lnTo>
                  <a:lnTo>
                    <a:pt x="468292" y="124464"/>
                  </a:lnTo>
                  <a:lnTo>
                    <a:pt x="486880" y="163614"/>
                  </a:lnTo>
                  <a:lnTo>
                    <a:pt x="498553" y="206129"/>
                  </a:lnTo>
                  <a:lnTo>
                    <a:pt x="502602" y="251300"/>
                  </a:lnTo>
                  <a:lnTo>
                    <a:pt x="498553" y="296472"/>
                  </a:lnTo>
                  <a:lnTo>
                    <a:pt x="486880" y="338987"/>
                  </a:lnTo>
                  <a:lnTo>
                    <a:pt x="468292" y="378137"/>
                  </a:lnTo>
                  <a:lnTo>
                    <a:pt x="443499" y="413210"/>
                  </a:lnTo>
                  <a:lnTo>
                    <a:pt x="413210" y="443499"/>
                  </a:lnTo>
                  <a:lnTo>
                    <a:pt x="378137" y="468292"/>
                  </a:lnTo>
                  <a:lnTo>
                    <a:pt x="338988" y="486879"/>
                  </a:lnTo>
                  <a:lnTo>
                    <a:pt x="296472" y="498553"/>
                  </a:lnTo>
                  <a:lnTo>
                    <a:pt x="251301" y="502602"/>
                  </a:lnTo>
                  <a:lnTo>
                    <a:pt x="206129" y="498553"/>
                  </a:lnTo>
                  <a:lnTo>
                    <a:pt x="163614" y="486879"/>
                  </a:lnTo>
                  <a:lnTo>
                    <a:pt x="124464" y="468292"/>
                  </a:lnTo>
                  <a:lnTo>
                    <a:pt x="89391" y="443499"/>
                  </a:lnTo>
                  <a:lnTo>
                    <a:pt x="59102" y="413210"/>
                  </a:lnTo>
                  <a:lnTo>
                    <a:pt x="34310" y="378137"/>
                  </a:lnTo>
                  <a:lnTo>
                    <a:pt x="15722" y="338987"/>
                  </a:lnTo>
                  <a:lnTo>
                    <a:pt x="4048" y="296472"/>
                  </a:lnTo>
                  <a:lnTo>
                    <a:pt x="0" y="251300"/>
                  </a:lnTo>
                  <a:close/>
                </a:path>
              </a:pathLst>
            </a:custGeom>
            <a:ln w="7853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655177" y="8385599"/>
            <a:ext cx="1885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0" y="4073048"/>
            <a:ext cx="1617615" cy="185602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237" y="1083339"/>
            <a:ext cx="225425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b="0" spc="-95" dirty="0">
                <a:solidFill>
                  <a:srgbClr val="000000"/>
                </a:solidFill>
                <a:latin typeface="Carlito"/>
                <a:cs typeface="Carlito"/>
              </a:rPr>
              <a:t>Part</a:t>
            </a:r>
            <a:r>
              <a:rPr sz="7250" b="0" spc="-8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110" dirty="0">
                <a:solidFill>
                  <a:srgbClr val="000000"/>
                </a:solidFill>
                <a:latin typeface="Carlito"/>
                <a:cs typeface="Carlito"/>
              </a:rPr>
              <a:t>A</a:t>
            </a:r>
            <a:endParaRPr sz="725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2213" y="4618257"/>
            <a:ext cx="1991660" cy="2622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78979" y="4686183"/>
            <a:ext cx="6178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Pod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76328" y="1059732"/>
            <a:ext cx="13415010" cy="9772015"/>
            <a:chOff x="2276328" y="1059732"/>
            <a:chExt cx="13415010" cy="9772015"/>
          </a:xfrm>
        </p:grpSpPr>
        <p:sp>
          <p:nvSpPr>
            <p:cNvPr id="6" name="object 6"/>
            <p:cNvSpPr/>
            <p:nvPr/>
          </p:nvSpPr>
          <p:spPr>
            <a:xfrm>
              <a:off x="6636719" y="8582345"/>
              <a:ext cx="1991660" cy="22487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8893" y="5462744"/>
              <a:ext cx="1881505" cy="3365500"/>
            </a:xfrm>
            <a:custGeom>
              <a:avLst/>
              <a:gdLst/>
              <a:ahLst/>
              <a:cxnLst/>
              <a:rect l="l" t="t" r="r" b="b"/>
              <a:pathLst>
                <a:path w="1881504" h="3365500">
                  <a:moveTo>
                    <a:pt x="0" y="0"/>
                  </a:moveTo>
                  <a:lnTo>
                    <a:pt x="1881080" y="336512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82125" y="8775984"/>
              <a:ext cx="58419" cy="70485"/>
            </a:xfrm>
            <a:custGeom>
              <a:avLst/>
              <a:gdLst/>
              <a:ahLst/>
              <a:cxnLst/>
              <a:rect l="l" t="t" r="r" b="b"/>
              <a:pathLst>
                <a:path w="58420" h="70484">
                  <a:moveTo>
                    <a:pt x="54836" y="0"/>
                  </a:moveTo>
                  <a:lnTo>
                    <a:pt x="0" y="30658"/>
                  </a:lnTo>
                  <a:lnTo>
                    <a:pt x="58071" y="70165"/>
                  </a:lnTo>
                  <a:lnTo>
                    <a:pt x="54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31232" y="2244790"/>
              <a:ext cx="1991659" cy="22487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31232" y="4741478"/>
              <a:ext cx="1991659" cy="22487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48893" y="2799143"/>
              <a:ext cx="4285615" cy="2663825"/>
            </a:xfrm>
            <a:custGeom>
              <a:avLst/>
              <a:gdLst/>
              <a:ahLst/>
              <a:cxnLst/>
              <a:rect l="l" t="t" r="r" b="b"/>
              <a:pathLst>
                <a:path w="4285615" h="2663825">
                  <a:moveTo>
                    <a:pt x="0" y="2663601"/>
                  </a:moveTo>
                  <a:lnTo>
                    <a:pt x="4285087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81831" y="2788082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4" h="60325">
                  <a:moveTo>
                    <a:pt x="69935" y="0"/>
                  </a:moveTo>
                  <a:lnTo>
                    <a:pt x="0" y="6491"/>
                  </a:lnTo>
                  <a:lnTo>
                    <a:pt x="33161" y="59851"/>
                  </a:lnTo>
                  <a:lnTo>
                    <a:pt x="69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8893" y="5236127"/>
              <a:ext cx="4211955" cy="226695"/>
            </a:xfrm>
            <a:custGeom>
              <a:avLst/>
              <a:gdLst/>
              <a:ahLst/>
              <a:cxnLst/>
              <a:rect l="l" t="t" r="r" b="b"/>
              <a:pathLst>
                <a:path w="4211955" h="226695">
                  <a:moveTo>
                    <a:pt x="0" y="226616"/>
                  </a:moveTo>
                  <a:lnTo>
                    <a:pt x="4211939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17321" y="5207014"/>
              <a:ext cx="64769" cy="62865"/>
            </a:xfrm>
            <a:custGeom>
              <a:avLst/>
              <a:gdLst/>
              <a:ahLst/>
              <a:cxnLst/>
              <a:rect l="l" t="t" r="r" b="b"/>
              <a:pathLst>
                <a:path w="64770" h="62864">
                  <a:moveTo>
                    <a:pt x="0" y="0"/>
                  </a:moveTo>
                  <a:lnTo>
                    <a:pt x="3382" y="62731"/>
                  </a:lnTo>
                  <a:lnTo>
                    <a:pt x="64427" y="279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31232" y="7203110"/>
              <a:ext cx="1991659" cy="22487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48893" y="5462744"/>
              <a:ext cx="4214495" cy="2225040"/>
            </a:xfrm>
            <a:custGeom>
              <a:avLst/>
              <a:gdLst/>
              <a:ahLst/>
              <a:cxnLst/>
              <a:rect l="l" t="t" r="r" b="b"/>
              <a:pathLst>
                <a:path w="4214495" h="2225040">
                  <a:moveTo>
                    <a:pt x="0" y="0"/>
                  </a:moveTo>
                  <a:lnTo>
                    <a:pt x="4214330" y="2224451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11520" y="7639861"/>
              <a:ext cx="70485" cy="57150"/>
            </a:xfrm>
            <a:custGeom>
              <a:avLst/>
              <a:gdLst/>
              <a:ahLst/>
              <a:cxnLst/>
              <a:rect l="l" t="t" r="r" b="b"/>
              <a:pathLst>
                <a:path w="70484" h="57150">
                  <a:moveTo>
                    <a:pt x="29328" y="0"/>
                  </a:moveTo>
                  <a:lnTo>
                    <a:pt x="0" y="55558"/>
                  </a:lnTo>
                  <a:lnTo>
                    <a:pt x="70228" y="57108"/>
                  </a:lnTo>
                  <a:lnTo>
                    <a:pt x="29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99478" y="4801634"/>
              <a:ext cx="1991659" cy="22487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87922" y="5235317"/>
              <a:ext cx="2441575" cy="59690"/>
            </a:xfrm>
            <a:custGeom>
              <a:avLst/>
              <a:gdLst/>
              <a:ahLst/>
              <a:cxnLst/>
              <a:rect l="l" t="t" r="r" b="b"/>
              <a:pathLst>
                <a:path w="2441575" h="59689">
                  <a:moveTo>
                    <a:pt x="0" y="0"/>
                  </a:moveTo>
                  <a:lnTo>
                    <a:pt x="2441033" y="5969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886278" y="5262583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1570" y="0"/>
                  </a:moveTo>
                  <a:lnTo>
                    <a:pt x="0" y="62814"/>
                  </a:lnTo>
                  <a:lnTo>
                    <a:pt x="63558" y="32941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487922" y="5309811"/>
              <a:ext cx="2447290" cy="2387600"/>
            </a:xfrm>
            <a:custGeom>
              <a:avLst/>
              <a:gdLst/>
              <a:ahLst/>
              <a:cxnLst/>
              <a:rect l="l" t="t" r="r" b="b"/>
              <a:pathLst>
                <a:path w="2447290" h="2387600">
                  <a:moveTo>
                    <a:pt x="0" y="2387137"/>
                  </a:moveTo>
                  <a:lnTo>
                    <a:pt x="2446978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882927" y="5295189"/>
              <a:ext cx="67310" cy="66675"/>
            </a:xfrm>
            <a:custGeom>
              <a:avLst/>
              <a:gdLst/>
              <a:ahLst/>
              <a:cxnLst/>
              <a:rect l="l" t="t" r="r" b="b"/>
              <a:pathLst>
                <a:path w="67309" h="66675">
                  <a:moveTo>
                    <a:pt x="66908" y="0"/>
                  </a:moveTo>
                  <a:lnTo>
                    <a:pt x="0" y="21381"/>
                  </a:lnTo>
                  <a:lnTo>
                    <a:pt x="43873" y="66354"/>
                  </a:lnTo>
                  <a:lnTo>
                    <a:pt x="66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46913" y="3731519"/>
              <a:ext cx="1882256" cy="7967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57454" y="8670594"/>
              <a:ext cx="1603511" cy="8017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66587" y="3870691"/>
              <a:ext cx="1257333" cy="7702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76328" y="5465665"/>
              <a:ext cx="1945639" cy="0"/>
            </a:xfrm>
            <a:custGeom>
              <a:avLst/>
              <a:gdLst/>
              <a:ahLst/>
              <a:cxnLst/>
              <a:rect l="l" t="t" r="r" b="b"/>
              <a:pathLst>
                <a:path w="1945639">
                  <a:moveTo>
                    <a:pt x="0" y="0"/>
                  </a:moveTo>
                  <a:lnTo>
                    <a:pt x="194562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80061" y="543425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81516" y="1059732"/>
              <a:ext cx="691078" cy="99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87435" y="2074753"/>
              <a:ext cx="2279650" cy="7551420"/>
            </a:xfrm>
            <a:custGeom>
              <a:avLst/>
              <a:gdLst/>
              <a:ahLst/>
              <a:cxnLst/>
              <a:rect l="l" t="t" r="r" b="b"/>
              <a:pathLst>
                <a:path w="2279650" h="7551420">
                  <a:moveTo>
                    <a:pt x="0" y="379881"/>
                  </a:moveTo>
                  <a:lnTo>
                    <a:pt x="2959" y="332229"/>
                  </a:lnTo>
                  <a:lnTo>
                    <a:pt x="11601" y="286344"/>
                  </a:lnTo>
                  <a:lnTo>
                    <a:pt x="25570" y="242581"/>
                  </a:lnTo>
                  <a:lnTo>
                    <a:pt x="44508" y="201296"/>
                  </a:lnTo>
                  <a:lnTo>
                    <a:pt x="68061" y="162846"/>
                  </a:lnTo>
                  <a:lnTo>
                    <a:pt x="95873" y="127586"/>
                  </a:lnTo>
                  <a:lnTo>
                    <a:pt x="127586" y="95873"/>
                  </a:lnTo>
                  <a:lnTo>
                    <a:pt x="162846" y="68061"/>
                  </a:lnTo>
                  <a:lnTo>
                    <a:pt x="201296" y="44508"/>
                  </a:lnTo>
                  <a:lnTo>
                    <a:pt x="242581" y="25570"/>
                  </a:lnTo>
                  <a:lnTo>
                    <a:pt x="286344" y="11601"/>
                  </a:lnTo>
                  <a:lnTo>
                    <a:pt x="332229" y="2959"/>
                  </a:lnTo>
                  <a:lnTo>
                    <a:pt x="379881" y="0"/>
                  </a:lnTo>
                  <a:lnTo>
                    <a:pt x="1899359" y="0"/>
                  </a:lnTo>
                  <a:lnTo>
                    <a:pt x="1947011" y="2959"/>
                  </a:lnTo>
                  <a:lnTo>
                    <a:pt x="1992896" y="11601"/>
                  </a:lnTo>
                  <a:lnTo>
                    <a:pt x="2036659" y="25570"/>
                  </a:lnTo>
                  <a:lnTo>
                    <a:pt x="2077944" y="44508"/>
                  </a:lnTo>
                  <a:lnTo>
                    <a:pt x="2116394" y="68061"/>
                  </a:lnTo>
                  <a:lnTo>
                    <a:pt x="2151653" y="95873"/>
                  </a:lnTo>
                  <a:lnTo>
                    <a:pt x="2183366" y="127586"/>
                  </a:lnTo>
                  <a:lnTo>
                    <a:pt x="2211177" y="162846"/>
                  </a:lnTo>
                  <a:lnTo>
                    <a:pt x="2234730" y="201296"/>
                  </a:lnTo>
                  <a:lnTo>
                    <a:pt x="2253668" y="242581"/>
                  </a:lnTo>
                  <a:lnTo>
                    <a:pt x="2267636" y="286344"/>
                  </a:lnTo>
                  <a:lnTo>
                    <a:pt x="2276278" y="332229"/>
                  </a:lnTo>
                  <a:lnTo>
                    <a:pt x="2279238" y="379881"/>
                  </a:lnTo>
                  <a:lnTo>
                    <a:pt x="2279238" y="7170967"/>
                  </a:lnTo>
                  <a:lnTo>
                    <a:pt x="2276278" y="7218619"/>
                  </a:lnTo>
                  <a:lnTo>
                    <a:pt x="2267636" y="7264505"/>
                  </a:lnTo>
                  <a:lnTo>
                    <a:pt x="2253668" y="7308269"/>
                  </a:lnTo>
                  <a:lnTo>
                    <a:pt x="2234730" y="7349554"/>
                  </a:lnTo>
                  <a:lnTo>
                    <a:pt x="2211177" y="7388005"/>
                  </a:lnTo>
                  <a:lnTo>
                    <a:pt x="2183366" y="7423265"/>
                  </a:lnTo>
                  <a:lnTo>
                    <a:pt x="2151653" y="7454979"/>
                  </a:lnTo>
                  <a:lnTo>
                    <a:pt x="2116394" y="7482791"/>
                  </a:lnTo>
                  <a:lnTo>
                    <a:pt x="2077944" y="7506344"/>
                  </a:lnTo>
                  <a:lnTo>
                    <a:pt x="2036659" y="7525283"/>
                  </a:lnTo>
                  <a:lnTo>
                    <a:pt x="1992896" y="7539252"/>
                  </a:lnTo>
                  <a:lnTo>
                    <a:pt x="1947011" y="7547894"/>
                  </a:lnTo>
                  <a:lnTo>
                    <a:pt x="1899359" y="7550854"/>
                  </a:lnTo>
                  <a:lnTo>
                    <a:pt x="379881" y="7550854"/>
                  </a:lnTo>
                  <a:lnTo>
                    <a:pt x="332229" y="7547894"/>
                  </a:lnTo>
                  <a:lnTo>
                    <a:pt x="286344" y="7539252"/>
                  </a:lnTo>
                  <a:lnTo>
                    <a:pt x="242581" y="7525283"/>
                  </a:lnTo>
                  <a:lnTo>
                    <a:pt x="201296" y="7506344"/>
                  </a:lnTo>
                  <a:lnTo>
                    <a:pt x="162846" y="7482791"/>
                  </a:lnTo>
                  <a:lnTo>
                    <a:pt x="127586" y="7454979"/>
                  </a:lnTo>
                  <a:lnTo>
                    <a:pt x="95873" y="7423265"/>
                  </a:lnTo>
                  <a:lnTo>
                    <a:pt x="68061" y="7388005"/>
                  </a:lnTo>
                  <a:lnTo>
                    <a:pt x="44508" y="7349554"/>
                  </a:lnTo>
                  <a:lnTo>
                    <a:pt x="25570" y="7308269"/>
                  </a:lnTo>
                  <a:lnTo>
                    <a:pt x="11601" y="7264505"/>
                  </a:lnTo>
                  <a:lnTo>
                    <a:pt x="2959" y="7218619"/>
                  </a:lnTo>
                  <a:lnTo>
                    <a:pt x="0" y="7170967"/>
                  </a:lnTo>
                  <a:lnTo>
                    <a:pt x="0" y="379881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237" y="1083339"/>
            <a:ext cx="464947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b="0" spc="-175" dirty="0">
                <a:solidFill>
                  <a:srgbClr val="000000"/>
                </a:solidFill>
                <a:latin typeface="Carlito"/>
                <a:cs typeface="Carlito"/>
              </a:rPr>
              <a:t>Traﬃc</a:t>
            </a:r>
            <a:r>
              <a:rPr sz="7250" b="0" spc="-6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95" dirty="0">
                <a:solidFill>
                  <a:srgbClr val="000000"/>
                </a:solidFill>
                <a:latin typeface="Carlito"/>
                <a:cs typeface="Carlito"/>
              </a:rPr>
              <a:t>Route</a:t>
            </a:r>
            <a:endParaRPr sz="725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2213" y="4618257"/>
            <a:ext cx="1991660" cy="2622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78979" y="4686183"/>
            <a:ext cx="6178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Pod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46913" y="3731519"/>
            <a:ext cx="1882256" cy="79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857454" y="1059732"/>
            <a:ext cx="10833735" cy="9772015"/>
            <a:chOff x="4857454" y="1059732"/>
            <a:chExt cx="10833735" cy="9772015"/>
          </a:xfrm>
        </p:grpSpPr>
        <p:sp>
          <p:nvSpPr>
            <p:cNvPr id="7" name="object 7"/>
            <p:cNvSpPr/>
            <p:nvPr/>
          </p:nvSpPr>
          <p:spPr>
            <a:xfrm>
              <a:off x="6636719" y="8582345"/>
              <a:ext cx="1991660" cy="22487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8893" y="5462744"/>
              <a:ext cx="1881505" cy="3365500"/>
            </a:xfrm>
            <a:custGeom>
              <a:avLst/>
              <a:gdLst/>
              <a:ahLst/>
              <a:cxnLst/>
              <a:rect l="l" t="t" r="r" b="b"/>
              <a:pathLst>
                <a:path w="1881504" h="3365500">
                  <a:moveTo>
                    <a:pt x="0" y="0"/>
                  </a:moveTo>
                  <a:lnTo>
                    <a:pt x="1881080" y="336512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82125" y="8775984"/>
              <a:ext cx="58419" cy="70485"/>
            </a:xfrm>
            <a:custGeom>
              <a:avLst/>
              <a:gdLst/>
              <a:ahLst/>
              <a:cxnLst/>
              <a:rect l="l" t="t" r="r" b="b"/>
              <a:pathLst>
                <a:path w="58420" h="70484">
                  <a:moveTo>
                    <a:pt x="54836" y="0"/>
                  </a:moveTo>
                  <a:lnTo>
                    <a:pt x="0" y="30658"/>
                  </a:lnTo>
                  <a:lnTo>
                    <a:pt x="58071" y="70165"/>
                  </a:lnTo>
                  <a:lnTo>
                    <a:pt x="54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31232" y="4741478"/>
              <a:ext cx="1991659" cy="22487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48893" y="5236127"/>
              <a:ext cx="4211955" cy="226695"/>
            </a:xfrm>
            <a:custGeom>
              <a:avLst/>
              <a:gdLst/>
              <a:ahLst/>
              <a:cxnLst/>
              <a:rect l="l" t="t" r="r" b="b"/>
              <a:pathLst>
                <a:path w="4211955" h="226695">
                  <a:moveTo>
                    <a:pt x="0" y="226616"/>
                  </a:moveTo>
                  <a:lnTo>
                    <a:pt x="4211939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17321" y="5207014"/>
              <a:ext cx="64769" cy="62865"/>
            </a:xfrm>
            <a:custGeom>
              <a:avLst/>
              <a:gdLst/>
              <a:ahLst/>
              <a:cxnLst/>
              <a:rect l="l" t="t" r="r" b="b"/>
              <a:pathLst>
                <a:path w="64770" h="62864">
                  <a:moveTo>
                    <a:pt x="0" y="0"/>
                  </a:moveTo>
                  <a:lnTo>
                    <a:pt x="3382" y="62731"/>
                  </a:lnTo>
                  <a:lnTo>
                    <a:pt x="64427" y="279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31232" y="7203110"/>
              <a:ext cx="1991659" cy="22487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8893" y="5462744"/>
              <a:ext cx="4214495" cy="2225040"/>
            </a:xfrm>
            <a:custGeom>
              <a:avLst/>
              <a:gdLst/>
              <a:ahLst/>
              <a:cxnLst/>
              <a:rect l="l" t="t" r="r" b="b"/>
              <a:pathLst>
                <a:path w="4214495" h="2225040">
                  <a:moveTo>
                    <a:pt x="0" y="0"/>
                  </a:moveTo>
                  <a:lnTo>
                    <a:pt x="4214330" y="2224451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11520" y="7639861"/>
              <a:ext cx="70485" cy="57150"/>
            </a:xfrm>
            <a:custGeom>
              <a:avLst/>
              <a:gdLst/>
              <a:ahLst/>
              <a:cxnLst/>
              <a:rect l="l" t="t" r="r" b="b"/>
              <a:pathLst>
                <a:path w="70484" h="57150">
                  <a:moveTo>
                    <a:pt x="29328" y="0"/>
                  </a:moveTo>
                  <a:lnTo>
                    <a:pt x="0" y="55558"/>
                  </a:lnTo>
                  <a:lnTo>
                    <a:pt x="70228" y="57108"/>
                  </a:lnTo>
                  <a:lnTo>
                    <a:pt x="29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699478" y="4801634"/>
              <a:ext cx="1991659" cy="22487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87922" y="5235317"/>
              <a:ext cx="2441575" cy="59690"/>
            </a:xfrm>
            <a:custGeom>
              <a:avLst/>
              <a:gdLst/>
              <a:ahLst/>
              <a:cxnLst/>
              <a:rect l="l" t="t" r="r" b="b"/>
              <a:pathLst>
                <a:path w="2441575" h="59689">
                  <a:moveTo>
                    <a:pt x="0" y="0"/>
                  </a:moveTo>
                  <a:lnTo>
                    <a:pt x="2441033" y="5969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86279" y="5262583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1570" y="0"/>
                  </a:moveTo>
                  <a:lnTo>
                    <a:pt x="0" y="62814"/>
                  </a:lnTo>
                  <a:lnTo>
                    <a:pt x="63558" y="32941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87922" y="5309811"/>
              <a:ext cx="2447290" cy="2387600"/>
            </a:xfrm>
            <a:custGeom>
              <a:avLst/>
              <a:gdLst/>
              <a:ahLst/>
              <a:cxnLst/>
              <a:rect l="l" t="t" r="r" b="b"/>
              <a:pathLst>
                <a:path w="2447290" h="2387600">
                  <a:moveTo>
                    <a:pt x="0" y="2387137"/>
                  </a:moveTo>
                  <a:lnTo>
                    <a:pt x="2446978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882928" y="5295189"/>
              <a:ext cx="67310" cy="66675"/>
            </a:xfrm>
            <a:custGeom>
              <a:avLst/>
              <a:gdLst/>
              <a:ahLst/>
              <a:cxnLst/>
              <a:rect l="l" t="t" r="r" b="b"/>
              <a:pathLst>
                <a:path w="67309" h="66675">
                  <a:moveTo>
                    <a:pt x="66908" y="0"/>
                  </a:moveTo>
                  <a:lnTo>
                    <a:pt x="0" y="21381"/>
                  </a:lnTo>
                  <a:lnTo>
                    <a:pt x="43873" y="66354"/>
                  </a:lnTo>
                  <a:lnTo>
                    <a:pt x="66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7454" y="8670594"/>
              <a:ext cx="1603511" cy="8017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066587" y="3870691"/>
              <a:ext cx="1257333" cy="7702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31232" y="2244790"/>
              <a:ext cx="1991659" cy="22487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81516" y="1059732"/>
              <a:ext cx="691078" cy="99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87510" y="4744736"/>
            <a:ext cx="6775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solidFill>
                  <a:srgbClr val="ED7D31"/>
                </a:solidFill>
                <a:latin typeface="Carlito"/>
                <a:cs typeface="Carlito"/>
              </a:rPr>
              <a:t>50%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97901" y="6191174"/>
            <a:ext cx="6775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solidFill>
                  <a:srgbClr val="ED7D31"/>
                </a:solidFill>
                <a:latin typeface="Carlito"/>
                <a:cs typeface="Carlito"/>
              </a:rPr>
              <a:t>50%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76328" y="2069518"/>
            <a:ext cx="9596120" cy="7561580"/>
            <a:chOff x="2276328" y="2069518"/>
            <a:chExt cx="9596120" cy="7561580"/>
          </a:xfrm>
        </p:grpSpPr>
        <p:sp>
          <p:nvSpPr>
            <p:cNvPr id="28" name="object 28"/>
            <p:cNvSpPr/>
            <p:nvPr/>
          </p:nvSpPr>
          <p:spPr>
            <a:xfrm>
              <a:off x="2276328" y="5465665"/>
              <a:ext cx="1945639" cy="0"/>
            </a:xfrm>
            <a:custGeom>
              <a:avLst/>
              <a:gdLst/>
              <a:ahLst/>
              <a:cxnLst/>
              <a:rect l="l" t="t" r="r" b="b"/>
              <a:pathLst>
                <a:path w="1945639">
                  <a:moveTo>
                    <a:pt x="0" y="0"/>
                  </a:moveTo>
                  <a:lnTo>
                    <a:pt x="194562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80061" y="543425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87435" y="2074753"/>
              <a:ext cx="2279650" cy="7551420"/>
            </a:xfrm>
            <a:custGeom>
              <a:avLst/>
              <a:gdLst/>
              <a:ahLst/>
              <a:cxnLst/>
              <a:rect l="l" t="t" r="r" b="b"/>
              <a:pathLst>
                <a:path w="2279650" h="7551420">
                  <a:moveTo>
                    <a:pt x="0" y="379881"/>
                  </a:moveTo>
                  <a:lnTo>
                    <a:pt x="2959" y="332229"/>
                  </a:lnTo>
                  <a:lnTo>
                    <a:pt x="11601" y="286344"/>
                  </a:lnTo>
                  <a:lnTo>
                    <a:pt x="25570" y="242581"/>
                  </a:lnTo>
                  <a:lnTo>
                    <a:pt x="44508" y="201296"/>
                  </a:lnTo>
                  <a:lnTo>
                    <a:pt x="68061" y="162846"/>
                  </a:lnTo>
                  <a:lnTo>
                    <a:pt x="95873" y="127586"/>
                  </a:lnTo>
                  <a:lnTo>
                    <a:pt x="127586" y="95873"/>
                  </a:lnTo>
                  <a:lnTo>
                    <a:pt x="162846" y="68061"/>
                  </a:lnTo>
                  <a:lnTo>
                    <a:pt x="201296" y="44508"/>
                  </a:lnTo>
                  <a:lnTo>
                    <a:pt x="242581" y="25570"/>
                  </a:lnTo>
                  <a:lnTo>
                    <a:pt x="286344" y="11601"/>
                  </a:lnTo>
                  <a:lnTo>
                    <a:pt x="332229" y="2959"/>
                  </a:lnTo>
                  <a:lnTo>
                    <a:pt x="379881" y="0"/>
                  </a:lnTo>
                  <a:lnTo>
                    <a:pt x="1899359" y="0"/>
                  </a:lnTo>
                  <a:lnTo>
                    <a:pt x="1947011" y="2959"/>
                  </a:lnTo>
                  <a:lnTo>
                    <a:pt x="1992896" y="11601"/>
                  </a:lnTo>
                  <a:lnTo>
                    <a:pt x="2036659" y="25570"/>
                  </a:lnTo>
                  <a:lnTo>
                    <a:pt x="2077944" y="44508"/>
                  </a:lnTo>
                  <a:lnTo>
                    <a:pt x="2116394" y="68061"/>
                  </a:lnTo>
                  <a:lnTo>
                    <a:pt x="2151653" y="95873"/>
                  </a:lnTo>
                  <a:lnTo>
                    <a:pt x="2183366" y="127586"/>
                  </a:lnTo>
                  <a:lnTo>
                    <a:pt x="2211177" y="162846"/>
                  </a:lnTo>
                  <a:lnTo>
                    <a:pt x="2234730" y="201296"/>
                  </a:lnTo>
                  <a:lnTo>
                    <a:pt x="2253668" y="242581"/>
                  </a:lnTo>
                  <a:lnTo>
                    <a:pt x="2267636" y="286344"/>
                  </a:lnTo>
                  <a:lnTo>
                    <a:pt x="2276278" y="332229"/>
                  </a:lnTo>
                  <a:lnTo>
                    <a:pt x="2279238" y="379881"/>
                  </a:lnTo>
                  <a:lnTo>
                    <a:pt x="2279238" y="7170967"/>
                  </a:lnTo>
                  <a:lnTo>
                    <a:pt x="2276278" y="7218619"/>
                  </a:lnTo>
                  <a:lnTo>
                    <a:pt x="2267636" y="7264505"/>
                  </a:lnTo>
                  <a:lnTo>
                    <a:pt x="2253668" y="7308269"/>
                  </a:lnTo>
                  <a:lnTo>
                    <a:pt x="2234730" y="7349554"/>
                  </a:lnTo>
                  <a:lnTo>
                    <a:pt x="2211177" y="7388005"/>
                  </a:lnTo>
                  <a:lnTo>
                    <a:pt x="2183366" y="7423265"/>
                  </a:lnTo>
                  <a:lnTo>
                    <a:pt x="2151653" y="7454979"/>
                  </a:lnTo>
                  <a:lnTo>
                    <a:pt x="2116394" y="7482791"/>
                  </a:lnTo>
                  <a:lnTo>
                    <a:pt x="2077944" y="7506344"/>
                  </a:lnTo>
                  <a:lnTo>
                    <a:pt x="2036659" y="7525283"/>
                  </a:lnTo>
                  <a:lnTo>
                    <a:pt x="1992896" y="7539252"/>
                  </a:lnTo>
                  <a:lnTo>
                    <a:pt x="1947011" y="7547894"/>
                  </a:lnTo>
                  <a:lnTo>
                    <a:pt x="1899359" y="7550854"/>
                  </a:lnTo>
                  <a:lnTo>
                    <a:pt x="379881" y="7550854"/>
                  </a:lnTo>
                  <a:lnTo>
                    <a:pt x="332229" y="7547894"/>
                  </a:lnTo>
                  <a:lnTo>
                    <a:pt x="286344" y="7539252"/>
                  </a:lnTo>
                  <a:lnTo>
                    <a:pt x="242581" y="7525283"/>
                  </a:lnTo>
                  <a:lnTo>
                    <a:pt x="201296" y="7506344"/>
                  </a:lnTo>
                  <a:lnTo>
                    <a:pt x="162846" y="7482791"/>
                  </a:lnTo>
                  <a:lnTo>
                    <a:pt x="127586" y="7454979"/>
                  </a:lnTo>
                  <a:lnTo>
                    <a:pt x="95873" y="7423265"/>
                  </a:lnTo>
                  <a:lnTo>
                    <a:pt x="68061" y="7388005"/>
                  </a:lnTo>
                  <a:lnTo>
                    <a:pt x="44508" y="7349554"/>
                  </a:lnTo>
                  <a:lnTo>
                    <a:pt x="25570" y="7308269"/>
                  </a:lnTo>
                  <a:lnTo>
                    <a:pt x="11601" y="7264505"/>
                  </a:lnTo>
                  <a:lnTo>
                    <a:pt x="2959" y="7218619"/>
                  </a:lnTo>
                  <a:lnTo>
                    <a:pt x="0" y="7170967"/>
                  </a:lnTo>
                  <a:lnTo>
                    <a:pt x="0" y="379881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237" y="1083339"/>
            <a:ext cx="464947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b="0" spc="-175" dirty="0">
                <a:solidFill>
                  <a:srgbClr val="000000"/>
                </a:solidFill>
                <a:latin typeface="Carlito"/>
                <a:cs typeface="Carlito"/>
              </a:rPr>
              <a:t>Traﬃc</a:t>
            </a:r>
            <a:r>
              <a:rPr sz="7250" b="0" spc="-6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95" dirty="0">
                <a:solidFill>
                  <a:srgbClr val="000000"/>
                </a:solidFill>
                <a:latin typeface="Carlito"/>
                <a:cs typeface="Carlito"/>
              </a:rPr>
              <a:t>Route</a:t>
            </a:r>
            <a:endParaRPr sz="725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2213" y="4618257"/>
            <a:ext cx="1991660" cy="2622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78979" y="4686183"/>
            <a:ext cx="6178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Pod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46913" y="3731519"/>
            <a:ext cx="1882256" cy="79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857454" y="1059732"/>
            <a:ext cx="10833735" cy="9772015"/>
            <a:chOff x="4857454" y="1059732"/>
            <a:chExt cx="10833735" cy="9772015"/>
          </a:xfrm>
        </p:grpSpPr>
        <p:sp>
          <p:nvSpPr>
            <p:cNvPr id="7" name="object 7"/>
            <p:cNvSpPr/>
            <p:nvPr/>
          </p:nvSpPr>
          <p:spPr>
            <a:xfrm>
              <a:off x="6636719" y="8582345"/>
              <a:ext cx="1991660" cy="22487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8893" y="5462744"/>
              <a:ext cx="1881505" cy="3365500"/>
            </a:xfrm>
            <a:custGeom>
              <a:avLst/>
              <a:gdLst/>
              <a:ahLst/>
              <a:cxnLst/>
              <a:rect l="l" t="t" r="r" b="b"/>
              <a:pathLst>
                <a:path w="1881504" h="3365500">
                  <a:moveTo>
                    <a:pt x="0" y="0"/>
                  </a:moveTo>
                  <a:lnTo>
                    <a:pt x="1881080" y="336512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82125" y="8775984"/>
              <a:ext cx="58419" cy="70485"/>
            </a:xfrm>
            <a:custGeom>
              <a:avLst/>
              <a:gdLst/>
              <a:ahLst/>
              <a:cxnLst/>
              <a:rect l="l" t="t" r="r" b="b"/>
              <a:pathLst>
                <a:path w="58420" h="70484">
                  <a:moveTo>
                    <a:pt x="54836" y="0"/>
                  </a:moveTo>
                  <a:lnTo>
                    <a:pt x="0" y="30658"/>
                  </a:lnTo>
                  <a:lnTo>
                    <a:pt x="58071" y="70165"/>
                  </a:lnTo>
                  <a:lnTo>
                    <a:pt x="54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31232" y="4741478"/>
              <a:ext cx="1991659" cy="22487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48893" y="5236127"/>
              <a:ext cx="4211955" cy="226695"/>
            </a:xfrm>
            <a:custGeom>
              <a:avLst/>
              <a:gdLst/>
              <a:ahLst/>
              <a:cxnLst/>
              <a:rect l="l" t="t" r="r" b="b"/>
              <a:pathLst>
                <a:path w="4211955" h="226695">
                  <a:moveTo>
                    <a:pt x="0" y="226616"/>
                  </a:moveTo>
                  <a:lnTo>
                    <a:pt x="4211939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17321" y="5207014"/>
              <a:ext cx="64769" cy="62865"/>
            </a:xfrm>
            <a:custGeom>
              <a:avLst/>
              <a:gdLst/>
              <a:ahLst/>
              <a:cxnLst/>
              <a:rect l="l" t="t" r="r" b="b"/>
              <a:pathLst>
                <a:path w="64770" h="62864">
                  <a:moveTo>
                    <a:pt x="0" y="0"/>
                  </a:moveTo>
                  <a:lnTo>
                    <a:pt x="3382" y="62731"/>
                  </a:lnTo>
                  <a:lnTo>
                    <a:pt x="64427" y="279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99478" y="4801634"/>
              <a:ext cx="1991659" cy="22487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87922" y="5235317"/>
              <a:ext cx="2441575" cy="59690"/>
            </a:xfrm>
            <a:custGeom>
              <a:avLst/>
              <a:gdLst/>
              <a:ahLst/>
              <a:cxnLst/>
              <a:rect l="l" t="t" r="r" b="b"/>
              <a:pathLst>
                <a:path w="2441575" h="59689">
                  <a:moveTo>
                    <a:pt x="0" y="0"/>
                  </a:moveTo>
                  <a:lnTo>
                    <a:pt x="2441033" y="5969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86279" y="5262583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1570" y="0"/>
                  </a:moveTo>
                  <a:lnTo>
                    <a:pt x="0" y="62814"/>
                  </a:lnTo>
                  <a:lnTo>
                    <a:pt x="63558" y="32941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31232" y="7203110"/>
              <a:ext cx="1991659" cy="22487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87922" y="5309811"/>
              <a:ext cx="2447290" cy="2387600"/>
            </a:xfrm>
            <a:custGeom>
              <a:avLst/>
              <a:gdLst/>
              <a:ahLst/>
              <a:cxnLst/>
              <a:rect l="l" t="t" r="r" b="b"/>
              <a:pathLst>
                <a:path w="2447290" h="2387600">
                  <a:moveTo>
                    <a:pt x="0" y="2387137"/>
                  </a:moveTo>
                  <a:lnTo>
                    <a:pt x="2446978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82928" y="5295189"/>
              <a:ext cx="67310" cy="66675"/>
            </a:xfrm>
            <a:custGeom>
              <a:avLst/>
              <a:gdLst/>
              <a:ahLst/>
              <a:cxnLst/>
              <a:rect l="l" t="t" r="r" b="b"/>
              <a:pathLst>
                <a:path w="67309" h="66675">
                  <a:moveTo>
                    <a:pt x="66908" y="0"/>
                  </a:moveTo>
                  <a:lnTo>
                    <a:pt x="0" y="21381"/>
                  </a:lnTo>
                  <a:lnTo>
                    <a:pt x="43873" y="66354"/>
                  </a:lnTo>
                  <a:lnTo>
                    <a:pt x="66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57454" y="8670594"/>
              <a:ext cx="1603511" cy="8017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66587" y="3870691"/>
              <a:ext cx="1257333" cy="7702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31232" y="2244790"/>
              <a:ext cx="1991659" cy="22487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81516" y="1059732"/>
              <a:ext cx="691078" cy="99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64382" y="4774578"/>
            <a:ext cx="165925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solidFill>
                  <a:srgbClr val="ED7D31"/>
                </a:solidFill>
                <a:latin typeface="Carlito"/>
                <a:cs typeface="Carlito"/>
              </a:rPr>
              <a:t>user =</a:t>
            </a:r>
            <a:r>
              <a:rPr sz="2600" spc="-85" dirty="0">
                <a:solidFill>
                  <a:srgbClr val="ED7D31"/>
                </a:solidFill>
                <a:latin typeface="Carlito"/>
                <a:cs typeface="Carlito"/>
              </a:rPr>
              <a:t> </a:t>
            </a:r>
            <a:r>
              <a:rPr sz="2600" spc="15" dirty="0">
                <a:solidFill>
                  <a:srgbClr val="ED7D31"/>
                </a:solidFill>
                <a:latin typeface="Carlito"/>
                <a:cs typeface="Carlito"/>
              </a:rPr>
              <a:t>jason</a:t>
            </a:r>
            <a:endParaRPr sz="26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76328" y="2069518"/>
            <a:ext cx="9596120" cy="7561580"/>
            <a:chOff x="2276328" y="2069518"/>
            <a:chExt cx="9596120" cy="7561580"/>
          </a:xfrm>
        </p:grpSpPr>
        <p:sp>
          <p:nvSpPr>
            <p:cNvPr id="25" name="object 25"/>
            <p:cNvSpPr/>
            <p:nvPr/>
          </p:nvSpPr>
          <p:spPr>
            <a:xfrm>
              <a:off x="2276328" y="5465665"/>
              <a:ext cx="1945639" cy="0"/>
            </a:xfrm>
            <a:custGeom>
              <a:avLst/>
              <a:gdLst/>
              <a:ahLst/>
              <a:cxnLst/>
              <a:rect l="l" t="t" r="r" b="b"/>
              <a:pathLst>
                <a:path w="1945639">
                  <a:moveTo>
                    <a:pt x="0" y="0"/>
                  </a:moveTo>
                  <a:lnTo>
                    <a:pt x="194562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80061" y="543425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87435" y="2074753"/>
              <a:ext cx="2279650" cy="7551420"/>
            </a:xfrm>
            <a:custGeom>
              <a:avLst/>
              <a:gdLst/>
              <a:ahLst/>
              <a:cxnLst/>
              <a:rect l="l" t="t" r="r" b="b"/>
              <a:pathLst>
                <a:path w="2279650" h="7551420">
                  <a:moveTo>
                    <a:pt x="0" y="379881"/>
                  </a:moveTo>
                  <a:lnTo>
                    <a:pt x="2959" y="332229"/>
                  </a:lnTo>
                  <a:lnTo>
                    <a:pt x="11601" y="286344"/>
                  </a:lnTo>
                  <a:lnTo>
                    <a:pt x="25570" y="242581"/>
                  </a:lnTo>
                  <a:lnTo>
                    <a:pt x="44508" y="201296"/>
                  </a:lnTo>
                  <a:lnTo>
                    <a:pt x="68061" y="162846"/>
                  </a:lnTo>
                  <a:lnTo>
                    <a:pt x="95873" y="127586"/>
                  </a:lnTo>
                  <a:lnTo>
                    <a:pt x="127586" y="95873"/>
                  </a:lnTo>
                  <a:lnTo>
                    <a:pt x="162846" y="68061"/>
                  </a:lnTo>
                  <a:lnTo>
                    <a:pt x="201296" y="44508"/>
                  </a:lnTo>
                  <a:lnTo>
                    <a:pt x="242581" y="25570"/>
                  </a:lnTo>
                  <a:lnTo>
                    <a:pt x="286344" y="11601"/>
                  </a:lnTo>
                  <a:lnTo>
                    <a:pt x="332229" y="2959"/>
                  </a:lnTo>
                  <a:lnTo>
                    <a:pt x="379881" y="0"/>
                  </a:lnTo>
                  <a:lnTo>
                    <a:pt x="1899359" y="0"/>
                  </a:lnTo>
                  <a:lnTo>
                    <a:pt x="1947011" y="2959"/>
                  </a:lnTo>
                  <a:lnTo>
                    <a:pt x="1992896" y="11601"/>
                  </a:lnTo>
                  <a:lnTo>
                    <a:pt x="2036659" y="25570"/>
                  </a:lnTo>
                  <a:lnTo>
                    <a:pt x="2077944" y="44508"/>
                  </a:lnTo>
                  <a:lnTo>
                    <a:pt x="2116394" y="68061"/>
                  </a:lnTo>
                  <a:lnTo>
                    <a:pt x="2151653" y="95873"/>
                  </a:lnTo>
                  <a:lnTo>
                    <a:pt x="2183366" y="127586"/>
                  </a:lnTo>
                  <a:lnTo>
                    <a:pt x="2211177" y="162846"/>
                  </a:lnTo>
                  <a:lnTo>
                    <a:pt x="2234730" y="201296"/>
                  </a:lnTo>
                  <a:lnTo>
                    <a:pt x="2253668" y="242581"/>
                  </a:lnTo>
                  <a:lnTo>
                    <a:pt x="2267636" y="286344"/>
                  </a:lnTo>
                  <a:lnTo>
                    <a:pt x="2276278" y="332229"/>
                  </a:lnTo>
                  <a:lnTo>
                    <a:pt x="2279238" y="379881"/>
                  </a:lnTo>
                  <a:lnTo>
                    <a:pt x="2279238" y="7170967"/>
                  </a:lnTo>
                  <a:lnTo>
                    <a:pt x="2276278" y="7218619"/>
                  </a:lnTo>
                  <a:lnTo>
                    <a:pt x="2267636" y="7264505"/>
                  </a:lnTo>
                  <a:lnTo>
                    <a:pt x="2253668" y="7308269"/>
                  </a:lnTo>
                  <a:lnTo>
                    <a:pt x="2234730" y="7349554"/>
                  </a:lnTo>
                  <a:lnTo>
                    <a:pt x="2211177" y="7388005"/>
                  </a:lnTo>
                  <a:lnTo>
                    <a:pt x="2183366" y="7423265"/>
                  </a:lnTo>
                  <a:lnTo>
                    <a:pt x="2151653" y="7454979"/>
                  </a:lnTo>
                  <a:lnTo>
                    <a:pt x="2116394" y="7482791"/>
                  </a:lnTo>
                  <a:lnTo>
                    <a:pt x="2077944" y="7506344"/>
                  </a:lnTo>
                  <a:lnTo>
                    <a:pt x="2036659" y="7525283"/>
                  </a:lnTo>
                  <a:lnTo>
                    <a:pt x="1992896" y="7539252"/>
                  </a:lnTo>
                  <a:lnTo>
                    <a:pt x="1947011" y="7547894"/>
                  </a:lnTo>
                  <a:lnTo>
                    <a:pt x="1899359" y="7550854"/>
                  </a:lnTo>
                  <a:lnTo>
                    <a:pt x="379881" y="7550854"/>
                  </a:lnTo>
                  <a:lnTo>
                    <a:pt x="332229" y="7547894"/>
                  </a:lnTo>
                  <a:lnTo>
                    <a:pt x="286344" y="7539252"/>
                  </a:lnTo>
                  <a:lnTo>
                    <a:pt x="242581" y="7525283"/>
                  </a:lnTo>
                  <a:lnTo>
                    <a:pt x="201296" y="7506344"/>
                  </a:lnTo>
                  <a:lnTo>
                    <a:pt x="162846" y="7482791"/>
                  </a:lnTo>
                  <a:lnTo>
                    <a:pt x="127586" y="7454979"/>
                  </a:lnTo>
                  <a:lnTo>
                    <a:pt x="95873" y="7423265"/>
                  </a:lnTo>
                  <a:lnTo>
                    <a:pt x="68061" y="7388005"/>
                  </a:lnTo>
                  <a:lnTo>
                    <a:pt x="44508" y="7349554"/>
                  </a:lnTo>
                  <a:lnTo>
                    <a:pt x="25570" y="7308269"/>
                  </a:lnTo>
                  <a:lnTo>
                    <a:pt x="11601" y="7264505"/>
                  </a:lnTo>
                  <a:lnTo>
                    <a:pt x="2959" y="7218619"/>
                  </a:lnTo>
                  <a:lnTo>
                    <a:pt x="0" y="7170967"/>
                  </a:lnTo>
                  <a:lnTo>
                    <a:pt x="0" y="379881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237" y="1083339"/>
            <a:ext cx="464947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b="0" spc="-175" dirty="0">
                <a:solidFill>
                  <a:srgbClr val="000000"/>
                </a:solidFill>
                <a:latin typeface="Carlito"/>
                <a:cs typeface="Carlito"/>
              </a:rPr>
              <a:t>Traﬃc</a:t>
            </a:r>
            <a:r>
              <a:rPr sz="7250" b="0" spc="-6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95" dirty="0">
                <a:solidFill>
                  <a:srgbClr val="000000"/>
                </a:solidFill>
                <a:latin typeface="Carlito"/>
                <a:cs typeface="Carlito"/>
              </a:rPr>
              <a:t>Route</a:t>
            </a:r>
            <a:endParaRPr sz="725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2213" y="4618257"/>
            <a:ext cx="1991660" cy="2622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78979" y="4686183"/>
            <a:ext cx="6178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Pod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46913" y="3731519"/>
            <a:ext cx="1882256" cy="79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857454" y="1059732"/>
            <a:ext cx="10833735" cy="9772015"/>
            <a:chOff x="4857454" y="1059732"/>
            <a:chExt cx="10833735" cy="9772015"/>
          </a:xfrm>
        </p:grpSpPr>
        <p:sp>
          <p:nvSpPr>
            <p:cNvPr id="7" name="object 7"/>
            <p:cNvSpPr/>
            <p:nvPr/>
          </p:nvSpPr>
          <p:spPr>
            <a:xfrm>
              <a:off x="6636719" y="8582345"/>
              <a:ext cx="1991660" cy="22487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8893" y="5462744"/>
              <a:ext cx="1881505" cy="3365500"/>
            </a:xfrm>
            <a:custGeom>
              <a:avLst/>
              <a:gdLst/>
              <a:ahLst/>
              <a:cxnLst/>
              <a:rect l="l" t="t" r="r" b="b"/>
              <a:pathLst>
                <a:path w="1881504" h="3365500">
                  <a:moveTo>
                    <a:pt x="0" y="0"/>
                  </a:moveTo>
                  <a:lnTo>
                    <a:pt x="1881080" y="336512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82125" y="8775984"/>
              <a:ext cx="58419" cy="70485"/>
            </a:xfrm>
            <a:custGeom>
              <a:avLst/>
              <a:gdLst/>
              <a:ahLst/>
              <a:cxnLst/>
              <a:rect l="l" t="t" r="r" b="b"/>
              <a:pathLst>
                <a:path w="58420" h="70484">
                  <a:moveTo>
                    <a:pt x="54836" y="0"/>
                  </a:moveTo>
                  <a:lnTo>
                    <a:pt x="0" y="30658"/>
                  </a:lnTo>
                  <a:lnTo>
                    <a:pt x="58071" y="70165"/>
                  </a:lnTo>
                  <a:lnTo>
                    <a:pt x="54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31232" y="4741478"/>
              <a:ext cx="1991659" cy="22487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31232" y="7203110"/>
              <a:ext cx="1991659" cy="22487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48893" y="5462744"/>
              <a:ext cx="4214495" cy="2225040"/>
            </a:xfrm>
            <a:custGeom>
              <a:avLst/>
              <a:gdLst/>
              <a:ahLst/>
              <a:cxnLst/>
              <a:rect l="l" t="t" r="r" b="b"/>
              <a:pathLst>
                <a:path w="4214495" h="2225040">
                  <a:moveTo>
                    <a:pt x="0" y="0"/>
                  </a:moveTo>
                  <a:lnTo>
                    <a:pt x="4214330" y="2224451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11520" y="7639861"/>
              <a:ext cx="70485" cy="57150"/>
            </a:xfrm>
            <a:custGeom>
              <a:avLst/>
              <a:gdLst/>
              <a:ahLst/>
              <a:cxnLst/>
              <a:rect l="l" t="t" r="r" b="b"/>
              <a:pathLst>
                <a:path w="70484" h="57150">
                  <a:moveTo>
                    <a:pt x="29328" y="0"/>
                  </a:moveTo>
                  <a:lnTo>
                    <a:pt x="0" y="55558"/>
                  </a:lnTo>
                  <a:lnTo>
                    <a:pt x="70228" y="57108"/>
                  </a:lnTo>
                  <a:lnTo>
                    <a:pt x="29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99478" y="4801634"/>
              <a:ext cx="1991659" cy="22487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87922" y="5235317"/>
              <a:ext cx="2441575" cy="59690"/>
            </a:xfrm>
            <a:custGeom>
              <a:avLst/>
              <a:gdLst/>
              <a:ahLst/>
              <a:cxnLst/>
              <a:rect l="l" t="t" r="r" b="b"/>
              <a:pathLst>
                <a:path w="2441575" h="59689">
                  <a:moveTo>
                    <a:pt x="0" y="0"/>
                  </a:moveTo>
                  <a:lnTo>
                    <a:pt x="2441033" y="5969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86279" y="5262583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1570" y="0"/>
                  </a:moveTo>
                  <a:lnTo>
                    <a:pt x="0" y="62814"/>
                  </a:lnTo>
                  <a:lnTo>
                    <a:pt x="63558" y="32941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87922" y="5309811"/>
              <a:ext cx="2447290" cy="2387600"/>
            </a:xfrm>
            <a:custGeom>
              <a:avLst/>
              <a:gdLst/>
              <a:ahLst/>
              <a:cxnLst/>
              <a:rect l="l" t="t" r="r" b="b"/>
              <a:pathLst>
                <a:path w="2447290" h="2387600">
                  <a:moveTo>
                    <a:pt x="0" y="2387137"/>
                  </a:moveTo>
                  <a:lnTo>
                    <a:pt x="2446978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82928" y="5295189"/>
              <a:ext cx="67310" cy="66675"/>
            </a:xfrm>
            <a:custGeom>
              <a:avLst/>
              <a:gdLst/>
              <a:ahLst/>
              <a:cxnLst/>
              <a:rect l="l" t="t" r="r" b="b"/>
              <a:pathLst>
                <a:path w="67309" h="66675">
                  <a:moveTo>
                    <a:pt x="66908" y="0"/>
                  </a:moveTo>
                  <a:lnTo>
                    <a:pt x="0" y="21381"/>
                  </a:lnTo>
                  <a:lnTo>
                    <a:pt x="43873" y="66354"/>
                  </a:lnTo>
                  <a:lnTo>
                    <a:pt x="66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57454" y="8670594"/>
              <a:ext cx="1603511" cy="8017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66587" y="3870691"/>
              <a:ext cx="1257333" cy="7702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31232" y="2244790"/>
              <a:ext cx="1991659" cy="22487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81516" y="1059732"/>
              <a:ext cx="691078" cy="99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097901" y="6191174"/>
            <a:ext cx="8686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solidFill>
                  <a:srgbClr val="ED7D31"/>
                </a:solidFill>
                <a:latin typeface="Carlito"/>
                <a:cs typeface="Carlito"/>
              </a:rPr>
              <a:t>100%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76328" y="2069518"/>
            <a:ext cx="9596120" cy="7561580"/>
            <a:chOff x="2276328" y="2069518"/>
            <a:chExt cx="9596120" cy="7561580"/>
          </a:xfrm>
        </p:grpSpPr>
        <p:sp>
          <p:nvSpPr>
            <p:cNvPr id="25" name="object 25"/>
            <p:cNvSpPr/>
            <p:nvPr/>
          </p:nvSpPr>
          <p:spPr>
            <a:xfrm>
              <a:off x="2276328" y="5465665"/>
              <a:ext cx="1945639" cy="0"/>
            </a:xfrm>
            <a:custGeom>
              <a:avLst/>
              <a:gdLst/>
              <a:ahLst/>
              <a:cxnLst/>
              <a:rect l="l" t="t" r="r" b="b"/>
              <a:pathLst>
                <a:path w="1945639">
                  <a:moveTo>
                    <a:pt x="0" y="0"/>
                  </a:moveTo>
                  <a:lnTo>
                    <a:pt x="194562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80061" y="543425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87435" y="2074753"/>
              <a:ext cx="2279650" cy="7551420"/>
            </a:xfrm>
            <a:custGeom>
              <a:avLst/>
              <a:gdLst/>
              <a:ahLst/>
              <a:cxnLst/>
              <a:rect l="l" t="t" r="r" b="b"/>
              <a:pathLst>
                <a:path w="2279650" h="7551420">
                  <a:moveTo>
                    <a:pt x="0" y="379881"/>
                  </a:moveTo>
                  <a:lnTo>
                    <a:pt x="2959" y="332229"/>
                  </a:lnTo>
                  <a:lnTo>
                    <a:pt x="11601" y="286344"/>
                  </a:lnTo>
                  <a:lnTo>
                    <a:pt x="25570" y="242581"/>
                  </a:lnTo>
                  <a:lnTo>
                    <a:pt x="44508" y="201296"/>
                  </a:lnTo>
                  <a:lnTo>
                    <a:pt x="68061" y="162846"/>
                  </a:lnTo>
                  <a:lnTo>
                    <a:pt x="95873" y="127586"/>
                  </a:lnTo>
                  <a:lnTo>
                    <a:pt x="127586" y="95873"/>
                  </a:lnTo>
                  <a:lnTo>
                    <a:pt x="162846" y="68061"/>
                  </a:lnTo>
                  <a:lnTo>
                    <a:pt x="201296" y="44508"/>
                  </a:lnTo>
                  <a:lnTo>
                    <a:pt x="242581" y="25570"/>
                  </a:lnTo>
                  <a:lnTo>
                    <a:pt x="286344" y="11601"/>
                  </a:lnTo>
                  <a:lnTo>
                    <a:pt x="332229" y="2959"/>
                  </a:lnTo>
                  <a:lnTo>
                    <a:pt x="379881" y="0"/>
                  </a:lnTo>
                  <a:lnTo>
                    <a:pt x="1899359" y="0"/>
                  </a:lnTo>
                  <a:lnTo>
                    <a:pt x="1947011" y="2959"/>
                  </a:lnTo>
                  <a:lnTo>
                    <a:pt x="1992896" y="11601"/>
                  </a:lnTo>
                  <a:lnTo>
                    <a:pt x="2036659" y="25570"/>
                  </a:lnTo>
                  <a:lnTo>
                    <a:pt x="2077944" y="44508"/>
                  </a:lnTo>
                  <a:lnTo>
                    <a:pt x="2116394" y="68061"/>
                  </a:lnTo>
                  <a:lnTo>
                    <a:pt x="2151653" y="95873"/>
                  </a:lnTo>
                  <a:lnTo>
                    <a:pt x="2183366" y="127586"/>
                  </a:lnTo>
                  <a:lnTo>
                    <a:pt x="2211177" y="162846"/>
                  </a:lnTo>
                  <a:lnTo>
                    <a:pt x="2234730" y="201296"/>
                  </a:lnTo>
                  <a:lnTo>
                    <a:pt x="2253668" y="242581"/>
                  </a:lnTo>
                  <a:lnTo>
                    <a:pt x="2267636" y="286344"/>
                  </a:lnTo>
                  <a:lnTo>
                    <a:pt x="2276278" y="332229"/>
                  </a:lnTo>
                  <a:lnTo>
                    <a:pt x="2279238" y="379881"/>
                  </a:lnTo>
                  <a:lnTo>
                    <a:pt x="2279238" y="7170967"/>
                  </a:lnTo>
                  <a:lnTo>
                    <a:pt x="2276278" y="7218619"/>
                  </a:lnTo>
                  <a:lnTo>
                    <a:pt x="2267636" y="7264505"/>
                  </a:lnTo>
                  <a:lnTo>
                    <a:pt x="2253668" y="7308269"/>
                  </a:lnTo>
                  <a:lnTo>
                    <a:pt x="2234730" y="7349554"/>
                  </a:lnTo>
                  <a:lnTo>
                    <a:pt x="2211177" y="7388005"/>
                  </a:lnTo>
                  <a:lnTo>
                    <a:pt x="2183366" y="7423265"/>
                  </a:lnTo>
                  <a:lnTo>
                    <a:pt x="2151653" y="7454979"/>
                  </a:lnTo>
                  <a:lnTo>
                    <a:pt x="2116394" y="7482791"/>
                  </a:lnTo>
                  <a:lnTo>
                    <a:pt x="2077944" y="7506344"/>
                  </a:lnTo>
                  <a:lnTo>
                    <a:pt x="2036659" y="7525283"/>
                  </a:lnTo>
                  <a:lnTo>
                    <a:pt x="1992896" y="7539252"/>
                  </a:lnTo>
                  <a:lnTo>
                    <a:pt x="1947011" y="7547894"/>
                  </a:lnTo>
                  <a:lnTo>
                    <a:pt x="1899359" y="7550854"/>
                  </a:lnTo>
                  <a:lnTo>
                    <a:pt x="379881" y="7550854"/>
                  </a:lnTo>
                  <a:lnTo>
                    <a:pt x="332229" y="7547894"/>
                  </a:lnTo>
                  <a:lnTo>
                    <a:pt x="286344" y="7539252"/>
                  </a:lnTo>
                  <a:lnTo>
                    <a:pt x="242581" y="7525283"/>
                  </a:lnTo>
                  <a:lnTo>
                    <a:pt x="201296" y="7506344"/>
                  </a:lnTo>
                  <a:lnTo>
                    <a:pt x="162846" y="7482791"/>
                  </a:lnTo>
                  <a:lnTo>
                    <a:pt x="127586" y="7454979"/>
                  </a:lnTo>
                  <a:lnTo>
                    <a:pt x="95873" y="7423265"/>
                  </a:lnTo>
                  <a:lnTo>
                    <a:pt x="68061" y="7388005"/>
                  </a:lnTo>
                  <a:lnTo>
                    <a:pt x="44508" y="7349554"/>
                  </a:lnTo>
                  <a:lnTo>
                    <a:pt x="25570" y="7308269"/>
                  </a:lnTo>
                  <a:lnTo>
                    <a:pt x="11601" y="7264505"/>
                  </a:lnTo>
                  <a:lnTo>
                    <a:pt x="2959" y="7218619"/>
                  </a:lnTo>
                  <a:lnTo>
                    <a:pt x="0" y="7170967"/>
                  </a:lnTo>
                  <a:lnTo>
                    <a:pt x="0" y="379881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237" y="1083339"/>
            <a:ext cx="483616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b="0" spc="-30" dirty="0">
                <a:solidFill>
                  <a:srgbClr val="000000"/>
                </a:solidFill>
                <a:latin typeface="Carlito"/>
                <a:cs typeface="Carlito"/>
              </a:rPr>
              <a:t>Access</a:t>
            </a:r>
            <a:r>
              <a:rPr sz="7250" b="0" spc="-6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80" dirty="0">
                <a:solidFill>
                  <a:srgbClr val="000000"/>
                </a:solidFill>
                <a:latin typeface="Carlito"/>
                <a:cs typeface="Carlito"/>
              </a:rPr>
              <a:t>Policy</a:t>
            </a:r>
            <a:endParaRPr sz="725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2213" y="4618257"/>
            <a:ext cx="1991660" cy="2622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78979" y="4686183"/>
            <a:ext cx="6178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Pod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46913" y="3731519"/>
            <a:ext cx="1882256" cy="79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857454" y="1059732"/>
            <a:ext cx="10833735" cy="9772015"/>
            <a:chOff x="4857454" y="1059732"/>
            <a:chExt cx="10833735" cy="9772015"/>
          </a:xfrm>
        </p:grpSpPr>
        <p:sp>
          <p:nvSpPr>
            <p:cNvPr id="7" name="object 7"/>
            <p:cNvSpPr/>
            <p:nvPr/>
          </p:nvSpPr>
          <p:spPr>
            <a:xfrm>
              <a:off x="6636719" y="8582345"/>
              <a:ext cx="1991660" cy="22487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8893" y="5462744"/>
              <a:ext cx="1881505" cy="3365500"/>
            </a:xfrm>
            <a:custGeom>
              <a:avLst/>
              <a:gdLst/>
              <a:ahLst/>
              <a:cxnLst/>
              <a:rect l="l" t="t" r="r" b="b"/>
              <a:pathLst>
                <a:path w="1881504" h="3365500">
                  <a:moveTo>
                    <a:pt x="0" y="0"/>
                  </a:moveTo>
                  <a:lnTo>
                    <a:pt x="1881080" y="336512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82125" y="8775984"/>
              <a:ext cx="58419" cy="70485"/>
            </a:xfrm>
            <a:custGeom>
              <a:avLst/>
              <a:gdLst/>
              <a:ahLst/>
              <a:cxnLst/>
              <a:rect l="l" t="t" r="r" b="b"/>
              <a:pathLst>
                <a:path w="58420" h="70484">
                  <a:moveTo>
                    <a:pt x="54836" y="0"/>
                  </a:moveTo>
                  <a:lnTo>
                    <a:pt x="0" y="30658"/>
                  </a:lnTo>
                  <a:lnTo>
                    <a:pt x="58071" y="70165"/>
                  </a:lnTo>
                  <a:lnTo>
                    <a:pt x="54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31232" y="4741478"/>
              <a:ext cx="1991659" cy="22487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31232" y="7203110"/>
              <a:ext cx="1991659" cy="22487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48893" y="5462744"/>
              <a:ext cx="4214495" cy="2225040"/>
            </a:xfrm>
            <a:custGeom>
              <a:avLst/>
              <a:gdLst/>
              <a:ahLst/>
              <a:cxnLst/>
              <a:rect l="l" t="t" r="r" b="b"/>
              <a:pathLst>
                <a:path w="4214495" h="2225040">
                  <a:moveTo>
                    <a:pt x="0" y="0"/>
                  </a:moveTo>
                  <a:lnTo>
                    <a:pt x="4214330" y="2224451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11520" y="7639861"/>
              <a:ext cx="70485" cy="57150"/>
            </a:xfrm>
            <a:custGeom>
              <a:avLst/>
              <a:gdLst/>
              <a:ahLst/>
              <a:cxnLst/>
              <a:rect l="l" t="t" r="r" b="b"/>
              <a:pathLst>
                <a:path w="70484" h="57150">
                  <a:moveTo>
                    <a:pt x="29328" y="0"/>
                  </a:moveTo>
                  <a:lnTo>
                    <a:pt x="0" y="55558"/>
                  </a:lnTo>
                  <a:lnTo>
                    <a:pt x="70228" y="57108"/>
                  </a:lnTo>
                  <a:lnTo>
                    <a:pt x="29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99478" y="4801634"/>
              <a:ext cx="1991659" cy="22487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87922" y="5235317"/>
              <a:ext cx="2441575" cy="59690"/>
            </a:xfrm>
            <a:custGeom>
              <a:avLst/>
              <a:gdLst/>
              <a:ahLst/>
              <a:cxnLst/>
              <a:rect l="l" t="t" r="r" b="b"/>
              <a:pathLst>
                <a:path w="2441575" h="59689">
                  <a:moveTo>
                    <a:pt x="0" y="0"/>
                  </a:moveTo>
                  <a:lnTo>
                    <a:pt x="2441033" y="5969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86279" y="5262583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1570" y="0"/>
                  </a:moveTo>
                  <a:lnTo>
                    <a:pt x="0" y="62814"/>
                  </a:lnTo>
                  <a:lnTo>
                    <a:pt x="63558" y="32941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87922" y="5309811"/>
              <a:ext cx="2447290" cy="2387600"/>
            </a:xfrm>
            <a:custGeom>
              <a:avLst/>
              <a:gdLst/>
              <a:ahLst/>
              <a:cxnLst/>
              <a:rect l="l" t="t" r="r" b="b"/>
              <a:pathLst>
                <a:path w="2447290" h="2387600">
                  <a:moveTo>
                    <a:pt x="0" y="2387137"/>
                  </a:moveTo>
                  <a:lnTo>
                    <a:pt x="2446978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82928" y="5295189"/>
              <a:ext cx="67310" cy="66675"/>
            </a:xfrm>
            <a:custGeom>
              <a:avLst/>
              <a:gdLst/>
              <a:ahLst/>
              <a:cxnLst/>
              <a:rect l="l" t="t" r="r" b="b"/>
              <a:pathLst>
                <a:path w="67309" h="66675">
                  <a:moveTo>
                    <a:pt x="66908" y="0"/>
                  </a:moveTo>
                  <a:lnTo>
                    <a:pt x="0" y="21381"/>
                  </a:lnTo>
                  <a:lnTo>
                    <a:pt x="43873" y="66354"/>
                  </a:lnTo>
                  <a:lnTo>
                    <a:pt x="66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57454" y="8670594"/>
              <a:ext cx="1603511" cy="8017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66587" y="3870691"/>
              <a:ext cx="1257333" cy="7702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31232" y="2244790"/>
              <a:ext cx="1991659" cy="22487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81516" y="1059732"/>
              <a:ext cx="691078" cy="99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097901" y="6191174"/>
            <a:ext cx="8686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solidFill>
                  <a:srgbClr val="ED7D31"/>
                </a:solidFill>
                <a:latin typeface="Carlito"/>
                <a:cs typeface="Carlito"/>
              </a:rPr>
              <a:t>100%</a:t>
            </a:r>
            <a:endParaRPr sz="295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76328" y="2069518"/>
            <a:ext cx="10775315" cy="7561580"/>
            <a:chOff x="2276328" y="2069518"/>
            <a:chExt cx="10775315" cy="7561580"/>
          </a:xfrm>
        </p:grpSpPr>
        <p:sp>
          <p:nvSpPr>
            <p:cNvPr id="25" name="object 25"/>
            <p:cNvSpPr/>
            <p:nvPr/>
          </p:nvSpPr>
          <p:spPr>
            <a:xfrm>
              <a:off x="12483913" y="6200512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90" h="567690">
                  <a:moveTo>
                    <a:pt x="218736" y="0"/>
                  </a:moveTo>
                  <a:lnTo>
                    <a:pt x="202716" y="187680"/>
                  </a:lnTo>
                  <a:lnTo>
                    <a:pt x="15078" y="171638"/>
                  </a:lnTo>
                  <a:lnTo>
                    <a:pt x="0" y="348314"/>
                  </a:lnTo>
                  <a:lnTo>
                    <a:pt x="187638" y="364355"/>
                  </a:lnTo>
                  <a:lnTo>
                    <a:pt x="171617" y="552035"/>
                  </a:lnTo>
                  <a:lnTo>
                    <a:pt x="348261" y="567134"/>
                  </a:lnTo>
                  <a:lnTo>
                    <a:pt x="364282" y="379454"/>
                  </a:lnTo>
                  <a:lnTo>
                    <a:pt x="552025" y="395495"/>
                  </a:lnTo>
                  <a:lnTo>
                    <a:pt x="567103" y="218820"/>
                  </a:lnTo>
                  <a:lnTo>
                    <a:pt x="379360" y="202779"/>
                  </a:lnTo>
                  <a:lnTo>
                    <a:pt x="395485" y="15109"/>
                  </a:lnTo>
                  <a:lnTo>
                    <a:pt x="21873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76328" y="5465665"/>
              <a:ext cx="1945639" cy="0"/>
            </a:xfrm>
            <a:custGeom>
              <a:avLst/>
              <a:gdLst/>
              <a:ahLst/>
              <a:cxnLst/>
              <a:rect l="l" t="t" r="r" b="b"/>
              <a:pathLst>
                <a:path w="1945639">
                  <a:moveTo>
                    <a:pt x="0" y="0"/>
                  </a:moveTo>
                  <a:lnTo>
                    <a:pt x="194562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80061" y="543425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587435" y="2074753"/>
              <a:ext cx="2279650" cy="7551420"/>
            </a:xfrm>
            <a:custGeom>
              <a:avLst/>
              <a:gdLst/>
              <a:ahLst/>
              <a:cxnLst/>
              <a:rect l="l" t="t" r="r" b="b"/>
              <a:pathLst>
                <a:path w="2279650" h="7551420">
                  <a:moveTo>
                    <a:pt x="0" y="379881"/>
                  </a:moveTo>
                  <a:lnTo>
                    <a:pt x="2959" y="332229"/>
                  </a:lnTo>
                  <a:lnTo>
                    <a:pt x="11601" y="286344"/>
                  </a:lnTo>
                  <a:lnTo>
                    <a:pt x="25570" y="242581"/>
                  </a:lnTo>
                  <a:lnTo>
                    <a:pt x="44508" y="201296"/>
                  </a:lnTo>
                  <a:lnTo>
                    <a:pt x="68061" y="162846"/>
                  </a:lnTo>
                  <a:lnTo>
                    <a:pt x="95873" y="127586"/>
                  </a:lnTo>
                  <a:lnTo>
                    <a:pt x="127586" y="95873"/>
                  </a:lnTo>
                  <a:lnTo>
                    <a:pt x="162846" y="68061"/>
                  </a:lnTo>
                  <a:lnTo>
                    <a:pt x="201296" y="44508"/>
                  </a:lnTo>
                  <a:lnTo>
                    <a:pt x="242581" y="25570"/>
                  </a:lnTo>
                  <a:lnTo>
                    <a:pt x="286344" y="11601"/>
                  </a:lnTo>
                  <a:lnTo>
                    <a:pt x="332229" y="2959"/>
                  </a:lnTo>
                  <a:lnTo>
                    <a:pt x="379881" y="0"/>
                  </a:lnTo>
                  <a:lnTo>
                    <a:pt x="1899359" y="0"/>
                  </a:lnTo>
                  <a:lnTo>
                    <a:pt x="1947011" y="2959"/>
                  </a:lnTo>
                  <a:lnTo>
                    <a:pt x="1992896" y="11601"/>
                  </a:lnTo>
                  <a:lnTo>
                    <a:pt x="2036659" y="25570"/>
                  </a:lnTo>
                  <a:lnTo>
                    <a:pt x="2077944" y="44508"/>
                  </a:lnTo>
                  <a:lnTo>
                    <a:pt x="2116394" y="68061"/>
                  </a:lnTo>
                  <a:lnTo>
                    <a:pt x="2151653" y="95873"/>
                  </a:lnTo>
                  <a:lnTo>
                    <a:pt x="2183366" y="127586"/>
                  </a:lnTo>
                  <a:lnTo>
                    <a:pt x="2211177" y="162846"/>
                  </a:lnTo>
                  <a:lnTo>
                    <a:pt x="2234730" y="201296"/>
                  </a:lnTo>
                  <a:lnTo>
                    <a:pt x="2253668" y="242581"/>
                  </a:lnTo>
                  <a:lnTo>
                    <a:pt x="2267636" y="286344"/>
                  </a:lnTo>
                  <a:lnTo>
                    <a:pt x="2276278" y="332229"/>
                  </a:lnTo>
                  <a:lnTo>
                    <a:pt x="2279238" y="379881"/>
                  </a:lnTo>
                  <a:lnTo>
                    <a:pt x="2279238" y="7170967"/>
                  </a:lnTo>
                  <a:lnTo>
                    <a:pt x="2276278" y="7218619"/>
                  </a:lnTo>
                  <a:lnTo>
                    <a:pt x="2267636" y="7264505"/>
                  </a:lnTo>
                  <a:lnTo>
                    <a:pt x="2253668" y="7308269"/>
                  </a:lnTo>
                  <a:lnTo>
                    <a:pt x="2234730" y="7349554"/>
                  </a:lnTo>
                  <a:lnTo>
                    <a:pt x="2211177" y="7388005"/>
                  </a:lnTo>
                  <a:lnTo>
                    <a:pt x="2183366" y="7423265"/>
                  </a:lnTo>
                  <a:lnTo>
                    <a:pt x="2151653" y="7454979"/>
                  </a:lnTo>
                  <a:lnTo>
                    <a:pt x="2116394" y="7482791"/>
                  </a:lnTo>
                  <a:lnTo>
                    <a:pt x="2077944" y="7506344"/>
                  </a:lnTo>
                  <a:lnTo>
                    <a:pt x="2036659" y="7525283"/>
                  </a:lnTo>
                  <a:lnTo>
                    <a:pt x="1992896" y="7539252"/>
                  </a:lnTo>
                  <a:lnTo>
                    <a:pt x="1947011" y="7547894"/>
                  </a:lnTo>
                  <a:lnTo>
                    <a:pt x="1899359" y="7550854"/>
                  </a:lnTo>
                  <a:lnTo>
                    <a:pt x="379881" y="7550854"/>
                  </a:lnTo>
                  <a:lnTo>
                    <a:pt x="332229" y="7547894"/>
                  </a:lnTo>
                  <a:lnTo>
                    <a:pt x="286344" y="7539252"/>
                  </a:lnTo>
                  <a:lnTo>
                    <a:pt x="242581" y="7525283"/>
                  </a:lnTo>
                  <a:lnTo>
                    <a:pt x="201296" y="7506344"/>
                  </a:lnTo>
                  <a:lnTo>
                    <a:pt x="162846" y="7482791"/>
                  </a:lnTo>
                  <a:lnTo>
                    <a:pt x="127586" y="7454979"/>
                  </a:lnTo>
                  <a:lnTo>
                    <a:pt x="95873" y="7423265"/>
                  </a:lnTo>
                  <a:lnTo>
                    <a:pt x="68061" y="7388005"/>
                  </a:lnTo>
                  <a:lnTo>
                    <a:pt x="44508" y="7349554"/>
                  </a:lnTo>
                  <a:lnTo>
                    <a:pt x="25570" y="7308269"/>
                  </a:lnTo>
                  <a:lnTo>
                    <a:pt x="11601" y="7264505"/>
                  </a:lnTo>
                  <a:lnTo>
                    <a:pt x="2959" y="7218619"/>
                  </a:lnTo>
                  <a:lnTo>
                    <a:pt x="0" y="7170967"/>
                  </a:lnTo>
                  <a:lnTo>
                    <a:pt x="0" y="379881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4600" y="4393572"/>
            <a:ext cx="1304598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2939" y="6060204"/>
            <a:ext cx="19110325" cy="3296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dirty="0">
                <a:solidFill>
                  <a:srgbClr val="0F3659"/>
                </a:solidFill>
                <a:latin typeface="Arial"/>
                <a:cs typeface="Arial"/>
              </a:rPr>
              <a:t>Typically microservices </a:t>
            </a:r>
            <a:r>
              <a:rPr sz="5100" b="1" spc="5" dirty="0">
                <a:solidFill>
                  <a:srgbClr val="0F3659"/>
                </a:solidFill>
                <a:latin typeface="Arial"/>
                <a:cs typeface="Arial"/>
              </a:rPr>
              <a:t>are </a:t>
            </a:r>
            <a:r>
              <a:rPr sz="5100" b="1" dirty="0">
                <a:solidFill>
                  <a:srgbClr val="0F3659"/>
                </a:solidFill>
                <a:latin typeface="Arial"/>
                <a:cs typeface="Arial"/>
              </a:rPr>
              <a:t>encapsulated inside</a:t>
            </a:r>
            <a:r>
              <a:rPr sz="5100" b="1" spc="8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5100" b="1" dirty="0">
                <a:solidFill>
                  <a:srgbClr val="0F3659"/>
                </a:solidFill>
                <a:latin typeface="Arial"/>
                <a:cs typeface="Arial"/>
              </a:rPr>
              <a:t>containers…</a:t>
            </a:r>
            <a:endParaRPr sz="5100">
              <a:latin typeface="Arial"/>
              <a:cs typeface="Arial"/>
            </a:endParaRPr>
          </a:p>
          <a:p>
            <a:pPr marL="12700" marR="5080">
              <a:lnSpc>
                <a:spcPct val="160300"/>
              </a:lnSpc>
            </a:pPr>
            <a:r>
              <a:rPr sz="5100" b="1" dirty="0">
                <a:solidFill>
                  <a:srgbClr val="0F3659"/>
                </a:solidFill>
                <a:latin typeface="Arial"/>
                <a:cs typeface="Arial"/>
              </a:rPr>
              <a:t>One:One relationship </a:t>
            </a:r>
            <a:r>
              <a:rPr sz="5100" b="1" spc="5" dirty="0">
                <a:solidFill>
                  <a:srgbClr val="0F3659"/>
                </a:solidFill>
                <a:latin typeface="Arial"/>
                <a:cs typeface="Arial"/>
              </a:rPr>
              <a:t>between a </a:t>
            </a:r>
            <a:r>
              <a:rPr sz="5100" b="1" dirty="0">
                <a:solidFill>
                  <a:srgbClr val="0F3659"/>
                </a:solidFill>
                <a:latin typeface="Arial"/>
                <a:cs typeface="Arial"/>
              </a:rPr>
              <a:t>microservice </a:t>
            </a:r>
            <a:r>
              <a:rPr sz="5100" b="1" spc="5" dirty="0">
                <a:solidFill>
                  <a:srgbClr val="0F3659"/>
                </a:solidFill>
                <a:latin typeface="Arial"/>
                <a:cs typeface="Arial"/>
              </a:rPr>
              <a:t>and a </a:t>
            </a:r>
            <a:r>
              <a:rPr sz="5100" b="1" dirty="0">
                <a:solidFill>
                  <a:srgbClr val="0F3659"/>
                </a:solidFill>
                <a:latin typeface="Arial"/>
                <a:cs typeface="Arial"/>
              </a:rPr>
              <a:t>container  Everyone’s container journey </a:t>
            </a:r>
            <a:r>
              <a:rPr sz="5100" b="1" spc="5" dirty="0">
                <a:solidFill>
                  <a:srgbClr val="0F3659"/>
                </a:solidFill>
                <a:latin typeface="Arial"/>
                <a:cs typeface="Arial"/>
              </a:rPr>
              <a:t>starts </a:t>
            </a:r>
            <a:r>
              <a:rPr sz="5100" b="1" dirty="0">
                <a:solidFill>
                  <a:srgbClr val="0F3659"/>
                </a:solidFill>
                <a:latin typeface="Arial"/>
                <a:cs typeface="Arial"/>
              </a:rPr>
              <a:t>with one</a:t>
            </a:r>
            <a:r>
              <a:rPr sz="5100" b="1" spc="3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5100" b="1" dirty="0">
                <a:solidFill>
                  <a:srgbClr val="0F3659"/>
                </a:solidFill>
                <a:latin typeface="Arial"/>
                <a:cs typeface="Arial"/>
              </a:rPr>
              <a:t>container….</a:t>
            </a:r>
            <a:endParaRPr sz="5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689" y="343340"/>
            <a:ext cx="500832" cy="564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2243" y="429485"/>
            <a:ext cx="38950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0F3659"/>
                </a:solidFill>
                <a:latin typeface="Arial"/>
                <a:cs typeface="Arial"/>
              </a:rPr>
              <a:t>IBM </a:t>
            </a:r>
            <a:r>
              <a:rPr sz="2050" b="1" dirty="0">
                <a:solidFill>
                  <a:srgbClr val="0F3659"/>
                </a:solidFill>
                <a:latin typeface="Arial"/>
                <a:cs typeface="Arial"/>
              </a:rPr>
              <a:t>Bluemix Container</a:t>
            </a:r>
            <a:r>
              <a:rPr sz="2050" b="1" spc="-4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0F3659"/>
                </a:solidFill>
                <a:latin typeface="Arial"/>
                <a:cs typeface="Arial"/>
              </a:rPr>
              <a:t>Service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3645" y="9060467"/>
            <a:ext cx="1588770" cy="0"/>
          </a:xfrm>
          <a:custGeom>
            <a:avLst/>
            <a:gdLst/>
            <a:ahLst/>
            <a:cxnLst/>
            <a:rect l="l" t="t" r="r" b="b"/>
            <a:pathLst>
              <a:path w="1588770">
                <a:moveTo>
                  <a:pt x="0" y="0"/>
                </a:moveTo>
                <a:lnTo>
                  <a:pt x="1588516" y="0"/>
                </a:lnTo>
              </a:path>
            </a:pathLst>
          </a:custGeom>
          <a:ln w="1570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78147" y="9029055"/>
            <a:ext cx="6431280" cy="62865"/>
            <a:chOff x="10278147" y="9029055"/>
            <a:chExt cx="6431280" cy="62865"/>
          </a:xfrm>
        </p:grpSpPr>
        <p:sp>
          <p:nvSpPr>
            <p:cNvPr id="4" name="object 4"/>
            <p:cNvSpPr/>
            <p:nvPr/>
          </p:nvSpPr>
          <p:spPr>
            <a:xfrm>
              <a:off x="10278147" y="9060467"/>
              <a:ext cx="6410325" cy="0"/>
            </a:xfrm>
            <a:custGeom>
              <a:avLst/>
              <a:gdLst/>
              <a:ahLst/>
              <a:cxnLst/>
              <a:rect l="l" t="t" r="r" b="b"/>
              <a:pathLst>
                <a:path w="6410325">
                  <a:moveTo>
                    <a:pt x="0" y="0"/>
                  </a:moveTo>
                  <a:lnTo>
                    <a:pt x="6409756" y="0"/>
                  </a:lnTo>
                </a:path>
              </a:pathLst>
            </a:custGeom>
            <a:ln w="1570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46090" y="902905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70294" y="5108064"/>
            <a:ext cx="2470150" cy="0"/>
          </a:xfrm>
          <a:custGeom>
            <a:avLst/>
            <a:gdLst/>
            <a:ahLst/>
            <a:cxnLst/>
            <a:rect l="l" t="t" r="r" b="b"/>
            <a:pathLst>
              <a:path w="2470150">
                <a:moveTo>
                  <a:pt x="0" y="0"/>
                </a:moveTo>
                <a:lnTo>
                  <a:pt x="2470050" y="0"/>
                </a:lnTo>
              </a:path>
            </a:pathLst>
          </a:custGeom>
          <a:ln w="1570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782459" y="4618257"/>
            <a:ext cx="13926185" cy="2623185"/>
            <a:chOff x="2782459" y="4618257"/>
            <a:chExt cx="13926185" cy="2623185"/>
          </a:xfrm>
        </p:grpSpPr>
        <p:sp>
          <p:nvSpPr>
            <p:cNvPr id="8" name="object 8"/>
            <p:cNvSpPr/>
            <p:nvPr/>
          </p:nvSpPr>
          <p:spPr>
            <a:xfrm>
              <a:off x="14246372" y="5108064"/>
              <a:ext cx="2441575" cy="0"/>
            </a:xfrm>
            <a:custGeom>
              <a:avLst/>
              <a:gdLst/>
              <a:ahLst/>
              <a:cxnLst/>
              <a:rect l="l" t="t" r="r" b="b"/>
              <a:pathLst>
                <a:path w="2441575">
                  <a:moveTo>
                    <a:pt x="0" y="0"/>
                  </a:moveTo>
                  <a:lnTo>
                    <a:pt x="2441259" y="0"/>
                  </a:lnTo>
                </a:path>
              </a:pathLst>
            </a:custGeom>
            <a:ln w="1570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645776" y="507665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2459" y="4618257"/>
              <a:ext cx="1991659" cy="26228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20237" y="1083339"/>
            <a:ext cx="2228215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b="0" spc="-95" dirty="0">
                <a:solidFill>
                  <a:srgbClr val="000000"/>
                </a:solidFill>
                <a:latin typeface="Carlito"/>
                <a:cs typeface="Carlito"/>
              </a:rPr>
              <a:t>Part</a:t>
            </a:r>
            <a:r>
              <a:rPr sz="7250" b="0" spc="-7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65" dirty="0">
                <a:solidFill>
                  <a:srgbClr val="000000"/>
                </a:solidFill>
                <a:latin typeface="Carlito"/>
                <a:cs typeface="Carlito"/>
              </a:rPr>
              <a:t>B</a:t>
            </a:r>
            <a:endParaRPr sz="725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9225" y="4686183"/>
            <a:ext cx="6178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Carlito"/>
                <a:cs typeface="Carlito"/>
              </a:rPr>
              <a:t>Pod</a:t>
            </a:r>
            <a:endParaRPr sz="295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772683" y="3548062"/>
            <a:ext cx="1890518" cy="97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066574" y="1059732"/>
            <a:ext cx="17774285" cy="9772015"/>
            <a:chOff x="1066574" y="1059732"/>
            <a:chExt cx="17774285" cy="9772015"/>
          </a:xfrm>
        </p:grpSpPr>
        <p:sp>
          <p:nvSpPr>
            <p:cNvPr id="15" name="object 15"/>
            <p:cNvSpPr/>
            <p:nvPr/>
          </p:nvSpPr>
          <p:spPr>
            <a:xfrm>
              <a:off x="12489672" y="4801634"/>
              <a:ext cx="1991659" cy="22487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26965" y="8582345"/>
              <a:ext cx="1991660" cy="22487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39139" y="5462744"/>
              <a:ext cx="1881505" cy="3365500"/>
            </a:xfrm>
            <a:custGeom>
              <a:avLst/>
              <a:gdLst/>
              <a:ahLst/>
              <a:cxnLst/>
              <a:rect l="l" t="t" r="r" b="b"/>
              <a:pathLst>
                <a:path w="1881504" h="3365500">
                  <a:moveTo>
                    <a:pt x="0" y="0"/>
                  </a:moveTo>
                  <a:lnTo>
                    <a:pt x="1881080" y="3365125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72371" y="8775984"/>
              <a:ext cx="58419" cy="70485"/>
            </a:xfrm>
            <a:custGeom>
              <a:avLst/>
              <a:gdLst/>
              <a:ahLst/>
              <a:cxnLst/>
              <a:rect l="l" t="t" r="r" b="b"/>
              <a:pathLst>
                <a:path w="58420" h="70484">
                  <a:moveTo>
                    <a:pt x="54836" y="0"/>
                  </a:moveTo>
                  <a:lnTo>
                    <a:pt x="0" y="30658"/>
                  </a:lnTo>
                  <a:lnTo>
                    <a:pt x="58071" y="70165"/>
                  </a:lnTo>
                  <a:lnTo>
                    <a:pt x="548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21478" y="2244790"/>
              <a:ext cx="1991659" cy="22487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21478" y="4741478"/>
              <a:ext cx="1991659" cy="22487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39139" y="2799143"/>
              <a:ext cx="4285615" cy="2663825"/>
            </a:xfrm>
            <a:custGeom>
              <a:avLst/>
              <a:gdLst/>
              <a:ahLst/>
              <a:cxnLst/>
              <a:rect l="l" t="t" r="r" b="b"/>
              <a:pathLst>
                <a:path w="4285615" h="2663825">
                  <a:moveTo>
                    <a:pt x="0" y="2663601"/>
                  </a:moveTo>
                  <a:lnTo>
                    <a:pt x="4285087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72078" y="2788082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4" h="60325">
                  <a:moveTo>
                    <a:pt x="69935" y="0"/>
                  </a:moveTo>
                  <a:lnTo>
                    <a:pt x="0" y="6491"/>
                  </a:lnTo>
                  <a:lnTo>
                    <a:pt x="33161" y="59851"/>
                  </a:lnTo>
                  <a:lnTo>
                    <a:pt x="69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39128" y="5236127"/>
              <a:ext cx="4211955" cy="226695"/>
            </a:xfrm>
            <a:custGeom>
              <a:avLst/>
              <a:gdLst/>
              <a:ahLst/>
              <a:cxnLst/>
              <a:rect l="l" t="t" r="r" b="b"/>
              <a:pathLst>
                <a:path w="4211955" h="226695">
                  <a:moveTo>
                    <a:pt x="0" y="226616"/>
                  </a:moveTo>
                  <a:lnTo>
                    <a:pt x="4211939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07567" y="5207014"/>
              <a:ext cx="64769" cy="62865"/>
            </a:xfrm>
            <a:custGeom>
              <a:avLst/>
              <a:gdLst/>
              <a:ahLst/>
              <a:cxnLst/>
              <a:rect l="l" t="t" r="r" b="b"/>
              <a:pathLst>
                <a:path w="64770" h="62864">
                  <a:moveTo>
                    <a:pt x="0" y="0"/>
                  </a:moveTo>
                  <a:lnTo>
                    <a:pt x="3371" y="62731"/>
                  </a:lnTo>
                  <a:lnTo>
                    <a:pt x="64416" y="279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21478" y="7203110"/>
              <a:ext cx="1991659" cy="22487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39128" y="5462744"/>
              <a:ext cx="4214495" cy="2225040"/>
            </a:xfrm>
            <a:custGeom>
              <a:avLst/>
              <a:gdLst/>
              <a:ahLst/>
              <a:cxnLst/>
              <a:rect l="l" t="t" r="r" b="b"/>
              <a:pathLst>
                <a:path w="4214495" h="2225040">
                  <a:moveTo>
                    <a:pt x="0" y="0"/>
                  </a:moveTo>
                  <a:lnTo>
                    <a:pt x="4214330" y="2224451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01766" y="7639861"/>
              <a:ext cx="70485" cy="57150"/>
            </a:xfrm>
            <a:custGeom>
              <a:avLst/>
              <a:gdLst/>
              <a:ahLst/>
              <a:cxnLst/>
              <a:rect l="l" t="t" r="r" b="b"/>
              <a:pathLst>
                <a:path w="70484" h="57150">
                  <a:moveTo>
                    <a:pt x="29328" y="0"/>
                  </a:moveTo>
                  <a:lnTo>
                    <a:pt x="0" y="55558"/>
                  </a:lnTo>
                  <a:lnTo>
                    <a:pt x="70217" y="57108"/>
                  </a:lnTo>
                  <a:lnTo>
                    <a:pt x="29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62441" y="5295462"/>
              <a:ext cx="2456815" cy="0"/>
            </a:xfrm>
            <a:custGeom>
              <a:avLst/>
              <a:gdLst/>
              <a:ahLst/>
              <a:cxnLst/>
              <a:rect l="l" t="t" r="r" b="b"/>
              <a:pathLst>
                <a:path w="2456815">
                  <a:moveTo>
                    <a:pt x="0" y="0"/>
                  </a:moveTo>
                  <a:lnTo>
                    <a:pt x="2456731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677310" y="526404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78147" y="5309811"/>
              <a:ext cx="2447290" cy="2387600"/>
            </a:xfrm>
            <a:custGeom>
              <a:avLst/>
              <a:gdLst/>
              <a:ahLst/>
              <a:cxnLst/>
              <a:rect l="l" t="t" r="r" b="b"/>
              <a:pathLst>
                <a:path w="2447290" h="2387600">
                  <a:moveTo>
                    <a:pt x="0" y="2387137"/>
                  </a:moveTo>
                  <a:lnTo>
                    <a:pt x="2446978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673226" y="5295189"/>
              <a:ext cx="67310" cy="66675"/>
            </a:xfrm>
            <a:custGeom>
              <a:avLst/>
              <a:gdLst/>
              <a:ahLst/>
              <a:cxnLst/>
              <a:rect l="l" t="t" r="r" b="b"/>
              <a:pathLst>
                <a:path w="67309" h="66675">
                  <a:moveTo>
                    <a:pt x="66908" y="0"/>
                  </a:moveTo>
                  <a:lnTo>
                    <a:pt x="0" y="21381"/>
                  </a:lnTo>
                  <a:lnTo>
                    <a:pt x="43873" y="66354"/>
                  </a:lnTo>
                  <a:lnTo>
                    <a:pt x="66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37159" y="3731519"/>
              <a:ext cx="1882256" cy="7967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47700" y="8670594"/>
              <a:ext cx="1603511" cy="8017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856886" y="3870691"/>
              <a:ext cx="1257333" cy="7702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595306" y="4746724"/>
              <a:ext cx="2245219" cy="22452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09259" y="1219931"/>
              <a:ext cx="0" cy="9183370"/>
            </a:xfrm>
            <a:custGeom>
              <a:avLst/>
              <a:gdLst/>
              <a:ahLst/>
              <a:cxnLst/>
              <a:rect l="l" t="t" r="r" b="b"/>
              <a:pathLst>
                <a:path h="9183370">
                  <a:moveTo>
                    <a:pt x="0" y="0"/>
                  </a:moveTo>
                  <a:lnTo>
                    <a:pt x="1" y="9183371"/>
                  </a:lnTo>
                </a:path>
              </a:pathLst>
            </a:custGeom>
            <a:ln w="5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46373" y="5462744"/>
              <a:ext cx="2441575" cy="0"/>
            </a:xfrm>
            <a:custGeom>
              <a:avLst/>
              <a:gdLst/>
              <a:ahLst/>
              <a:cxnLst/>
              <a:rect l="l" t="t" r="r" b="b"/>
              <a:pathLst>
                <a:path w="2441575">
                  <a:moveTo>
                    <a:pt x="0" y="0"/>
                  </a:moveTo>
                  <a:lnTo>
                    <a:pt x="2441024" y="0"/>
                  </a:lnTo>
                </a:path>
              </a:pathLst>
            </a:custGeom>
            <a:ln w="1570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645461" y="543133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78158" y="2679929"/>
              <a:ext cx="6473825" cy="0"/>
            </a:xfrm>
            <a:custGeom>
              <a:avLst/>
              <a:gdLst/>
              <a:ahLst/>
              <a:cxnLst/>
              <a:rect l="l" t="t" r="r" b="b"/>
              <a:pathLst>
                <a:path w="6473825">
                  <a:moveTo>
                    <a:pt x="0" y="0"/>
                  </a:moveTo>
                  <a:lnTo>
                    <a:pt x="6473624" y="0"/>
                  </a:lnTo>
                </a:path>
              </a:pathLst>
            </a:custGeom>
            <a:ln w="1570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09857" y="264851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78147" y="7696949"/>
              <a:ext cx="6409690" cy="0"/>
            </a:xfrm>
            <a:custGeom>
              <a:avLst/>
              <a:gdLst/>
              <a:ahLst/>
              <a:cxnLst/>
              <a:rect l="l" t="t" r="r" b="b"/>
              <a:pathLst>
                <a:path w="6409690">
                  <a:moveTo>
                    <a:pt x="0" y="0"/>
                  </a:moveTo>
                  <a:lnTo>
                    <a:pt x="6409488" y="0"/>
                  </a:lnTo>
                </a:path>
              </a:pathLst>
            </a:custGeom>
            <a:ln w="1570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645775" y="766553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66574" y="5465665"/>
              <a:ext cx="1945639" cy="0"/>
            </a:xfrm>
            <a:custGeom>
              <a:avLst/>
              <a:gdLst/>
              <a:ahLst/>
              <a:cxnLst/>
              <a:rect l="l" t="t" r="r" b="b"/>
              <a:pathLst>
                <a:path w="1945639">
                  <a:moveTo>
                    <a:pt x="0" y="0"/>
                  </a:moveTo>
                  <a:lnTo>
                    <a:pt x="1945621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70307" y="543425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0" y="62825"/>
                  </a:lnTo>
                  <a:lnTo>
                    <a:pt x="62825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71763" y="1059732"/>
              <a:ext cx="691078" cy="9961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77671" y="2074753"/>
              <a:ext cx="2279650" cy="7551420"/>
            </a:xfrm>
            <a:custGeom>
              <a:avLst/>
              <a:gdLst/>
              <a:ahLst/>
              <a:cxnLst/>
              <a:rect l="l" t="t" r="r" b="b"/>
              <a:pathLst>
                <a:path w="2279650" h="7551420">
                  <a:moveTo>
                    <a:pt x="0" y="379881"/>
                  </a:moveTo>
                  <a:lnTo>
                    <a:pt x="2959" y="332229"/>
                  </a:lnTo>
                  <a:lnTo>
                    <a:pt x="11601" y="286344"/>
                  </a:lnTo>
                  <a:lnTo>
                    <a:pt x="25570" y="242581"/>
                  </a:lnTo>
                  <a:lnTo>
                    <a:pt x="44508" y="201296"/>
                  </a:lnTo>
                  <a:lnTo>
                    <a:pt x="68061" y="162846"/>
                  </a:lnTo>
                  <a:lnTo>
                    <a:pt x="95873" y="127586"/>
                  </a:lnTo>
                  <a:lnTo>
                    <a:pt x="127586" y="95873"/>
                  </a:lnTo>
                  <a:lnTo>
                    <a:pt x="162846" y="68061"/>
                  </a:lnTo>
                  <a:lnTo>
                    <a:pt x="201296" y="44508"/>
                  </a:lnTo>
                  <a:lnTo>
                    <a:pt x="242581" y="25570"/>
                  </a:lnTo>
                  <a:lnTo>
                    <a:pt x="286344" y="11601"/>
                  </a:lnTo>
                  <a:lnTo>
                    <a:pt x="332229" y="2959"/>
                  </a:lnTo>
                  <a:lnTo>
                    <a:pt x="379881" y="0"/>
                  </a:lnTo>
                  <a:lnTo>
                    <a:pt x="1899359" y="0"/>
                  </a:lnTo>
                  <a:lnTo>
                    <a:pt x="1947011" y="2959"/>
                  </a:lnTo>
                  <a:lnTo>
                    <a:pt x="1992897" y="11601"/>
                  </a:lnTo>
                  <a:lnTo>
                    <a:pt x="2036660" y="25570"/>
                  </a:lnTo>
                  <a:lnTo>
                    <a:pt x="2077944" y="44508"/>
                  </a:lnTo>
                  <a:lnTo>
                    <a:pt x="2116394" y="68061"/>
                  </a:lnTo>
                  <a:lnTo>
                    <a:pt x="2151653" y="95873"/>
                  </a:lnTo>
                  <a:lnTo>
                    <a:pt x="2183367" y="127586"/>
                  </a:lnTo>
                  <a:lnTo>
                    <a:pt x="2211177" y="162846"/>
                  </a:lnTo>
                  <a:lnTo>
                    <a:pt x="2234730" y="201296"/>
                  </a:lnTo>
                  <a:lnTo>
                    <a:pt x="2253668" y="242581"/>
                  </a:lnTo>
                  <a:lnTo>
                    <a:pt x="2267636" y="286344"/>
                  </a:lnTo>
                  <a:lnTo>
                    <a:pt x="2276278" y="332229"/>
                  </a:lnTo>
                  <a:lnTo>
                    <a:pt x="2279238" y="379881"/>
                  </a:lnTo>
                  <a:lnTo>
                    <a:pt x="2279238" y="7170967"/>
                  </a:lnTo>
                  <a:lnTo>
                    <a:pt x="2276278" y="7218619"/>
                  </a:lnTo>
                  <a:lnTo>
                    <a:pt x="2267636" y="7264505"/>
                  </a:lnTo>
                  <a:lnTo>
                    <a:pt x="2253668" y="7308269"/>
                  </a:lnTo>
                  <a:lnTo>
                    <a:pt x="2234730" y="7349554"/>
                  </a:lnTo>
                  <a:lnTo>
                    <a:pt x="2211177" y="7388005"/>
                  </a:lnTo>
                  <a:lnTo>
                    <a:pt x="2183367" y="7423265"/>
                  </a:lnTo>
                  <a:lnTo>
                    <a:pt x="2151653" y="7454979"/>
                  </a:lnTo>
                  <a:lnTo>
                    <a:pt x="2116394" y="7482791"/>
                  </a:lnTo>
                  <a:lnTo>
                    <a:pt x="2077944" y="7506344"/>
                  </a:lnTo>
                  <a:lnTo>
                    <a:pt x="2036660" y="7525283"/>
                  </a:lnTo>
                  <a:lnTo>
                    <a:pt x="1992897" y="7539252"/>
                  </a:lnTo>
                  <a:lnTo>
                    <a:pt x="1947011" y="7547894"/>
                  </a:lnTo>
                  <a:lnTo>
                    <a:pt x="1899359" y="7550854"/>
                  </a:lnTo>
                  <a:lnTo>
                    <a:pt x="379881" y="7550854"/>
                  </a:lnTo>
                  <a:lnTo>
                    <a:pt x="332229" y="7547894"/>
                  </a:lnTo>
                  <a:lnTo>
                    <a:pt x="286344" y="7539252"/>
                  </a:lnTo>
                  <a:lnTo>
                    <a:pt x="242581" y="7525283"/>
                  </a:lnTo>
                  <a:lnTo>
                    <a:pt x="201296" y="7506344"/>
                  </a:lnTo>
                  <a:lnTo>
                    <a:pt x="162846" y="7482791"/>
                  </a:lnTo>
                  <a:lnTo>
                    <a:pt x="127586" y="7454979"/>
                  </a:lnTo>
                  <a:lnTo>
                    <a:pt x="95873" y="7423265"/>
                  </a:lnTo>
                  <a:lnTo>
                    <a:pt x="68061" y="7388005"/>
                  </a:lnTo>
                  <a:lnTo>
                    <a:pt x="44508" y="7349554"/>
                  </a:lnTo>
                  <a:lnTo>
                    <a:pt x="25570" y="7308269"/>
                  </a:lnTo>
                  <a:lnTo>
                    <a:pt x="11601" y="7264505"/>
                  </a:lnTo>
                  <a:lnTo>
                    <a:pt x="2959" y="7218619"/>
                  </a:lnTo>
                  <a:lnTo>
                    <a:pt x="0" y="7170967"/>
                  </a:lnTo>
                  <a:lnTo>
                    <a:pt x="0" y="379881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26443" y="3344809"/>
            <a:ext cx="2080260" cy="2507615"/>
            <a:chOff x="9526443" y="3344809"/>
            <a:chExt cx="2080260" cy="2507615"/>
          </a:xfrm>
        </p:grpSpPr>
        <p:sp>
          <p:nvSpPr>
            <p:cNvPr id="3" name="object 3"/>
            <p:cNvSpPr/>
            <p:nvPr/>
          </p:nvSpPr>
          <p:spPr>
            <a:xfrm>
              <a:off x="10301791" y="3344809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26443" y="4382138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18451" y="6730100"/>
            <a:ext cx="1185672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5" dirty="0">
                <a:solidFill>
                  <a:srgbClr val="0F3659"/>
                </a:solidFill>
              </a:rPr>
              <a:t>At </a:t>
            </a:r>
            <a:r>
              <a:rPr sz="5100" dirty="0">
                <a:solidFill>
                  <a:srgbClr val="0F3659"/>
                </a:solidFill>
              </a:rPr>
              <a:t>first the growth is </a:t>
            </a:r>
            <a:r>
              <a:rPr sz="5100" spc="5" dirty="0">
                <a:solidFill>
                  <a:srgbClr val="0F3659"/>
                </a:solidFill>
              </a:rPr>
              <a:t>easy to</a:t>
            </a:r>
            <a:r>
              <a:rPr sz="5100" spc="-10" dirty="0">
                <a:solidFill>
                  <a:srgbClr val="0F3659"/>
                </a:solidFill>
              </a:rPr>
              <a:t> </a:t>
            </a:r>
            <a:r>
              <a:rPr sz="5100" dirty="0">
                <a:solidFill>
                  <a:srgbClr val="0F3659"/>
                </a:solidFill>
              </a:rPr>
              <a:t>handle….</a:t>
            </a:r>
            <a:endParaRPr sz="5100"/>
          </a:p>
        </p:txBody>
      </p:sp>
      <p:sp>
        <p:nvSpPr>
          <p:cNvPr id="6" name="object 6"/>
          <p:cNvSpPr/>
          <p:nvPr/>
        </p:nvSpPr>
        <p:spPr>
          <a:xfrm>
            <a:off x="13437077" y="4976466"/>
            <a:ext cx="1304630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0882" y="2406733"/>
            <a:ext cx="1304630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3481" y="9401436"/>
            <a:ext cx="1304630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689" y="343340"/>
            <a:ext cx="500832" cy="564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2243" y="429485"/>
            <a:ext cx="38950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0F3659"/>
                </a:solidFill>
                <a:latin typeface="Arial"/>
                <a:cs typeface="Arial"/>
              </a:rPr>
              <a:t>IBM </a:t>
            </a:r>
            <a:r>
              <a:rPr sz="2050" b="1" dirty="0">
                <a:solidFill>
                  <a:srgbClr val="0F3659"/>
                </a:solidFill>
                <a:latin typeface="Arial"/>
                <a:cs typeface="Arial"/>
              </a:rPr>
              <a:t>Bluemix Container</a:t>
            </a:r>
            <a:r>
              <a:rPr sz="2050" b="1" spc="-4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0F3659"/>
                </a:solidFill>
                <a:latin typeface="Arial"/>
                <a:cs typeface="Arial"/>
              </a:rPr>
              <a:t>Service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83826" y="3353479"/>
            <a:ext cx="2054225" cy="2501900"/>
            <a:chOff x="8783826" y="3353479"/>
            <a:chExt cx="2054225" cy="2501900"/>
          </a:xfrm>
        </p:grpSpPr>
        <p:sp>
          <p:nvSpPr>
            <p:cNvPr id="3" name="object 3"/>
            <p:cNvSpPr/>
            <p:nvPr/>
          </p:nvSpPr>
          <p:spPr>
            <a:xfrm>
              <a:off x="9533416" y="4384871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83826" y="3353479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738588" y="323780"/>
            <a:ext cx="1965960" cy="2543810"/>
            <a:chOff x="4738588" y="323780"/>
            <a:chExt cx="1965960" cy="2543810"/>
          </a:xfrm>
        </p:grpSpPr>
        <p:sp>
          <p:nvSpPr>
            <p:cNvPr id="6" name="object 6"/>
            <p:cNvSpPr/>
            <p:nvPr/>
          </p:nvSpPr>
          <p:spPr>
            <a:xfrm>
              <a:off x="4738588" y="1397119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99720" y="323780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7449773" y="1952851"/>
            <a:ext cx="1304619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628454" y="4271859"/>
            <a:ext cx="1948814" cy="2090420"/>
            <a:chOff x="3628454" y="4271859"/>
            <a:chExt cx="1948814" cy="2090420"/>
          </a:xfrm>
        </p:grpSpPr>
        <p:sp>
          <p:nvSpPr>
            <p:cNvPr id="10" name="object 10"/>
            <p:cNvSpPr/>
            <p:nvPr/>
          </p:nvSpPr>
          <p:spPr>
            <a:xfrm>
              <a:off x="3628454" y="4384829"/>
              <a:ext cx="1754595" cy="19769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2529" y="4271859"/>
              <a:ext cx="1304619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739396" y="1952851"/>
            <a:ext cx="2593737" cy="1469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208" y="4919347"/>
            <a:ext cx="1304628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247668" y="7595653"/>
            <a:ext cx="2601595" cy="2466975"/>
            <a:chOff x="1247668" y="7595653"/>
            <a:chExt cx="2601595" cy="2466975"/>
          </a:xfrm>
        </p:grpSpPr>
        <p:sp>
          <p:nvSpPr>
            <p:cNvPr id="15" name="object 15"/>
            <p:cNvSpPr/>
            <p:nvPr/>
          </p:nvSpPr>
          <p:spPr>
            <a:xfrm>
              <a:off x="1247668" y="8572440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44079" y="8592471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90884" y="7595653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246698" y="8456496"/>
            <a:ext cx="1958339" cy="2522220"/>
            <a:chOff x="5246698" y="8456496"/>
            <a:chExt cx="1958339" cy="2522220"/>
          </a:xfrm>
        </p:grpSpPr>
        <p:sp>
          <p:nvSpPr>
            <p:cNvPr id="19" name="object 19"/>
            <p:cNvSpPr/>
            <p:nvPr/>
          </p:nvSpPr>
          <p:spPr>
            <a:xfrm>
              <a:off x="5900186" y="9508457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46698" y="8456496"/>
              <a:ext cx="1304619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600794" y="7613883"/>
            <a:ext cx="2487930" cy="3427729"/>
            <a:chOff x="7600794" y="7613883"/>
            <a:chExt cx="2487930" cy="3427729"/>
          </a:xfrm>
        </p:grpSpPr>
        <p:sp>
          <p:nvSpPr>
            <p:cNvPr id="22" name="object 22"/>
            <p:cNvSpPr/>
            <p:nvPr/>
          </p:nvSpPr>
          <p:spPr>
            <a:xfrm>
              <a:off x="8783827" y="9571062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89614" y="8593916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00794" y="7613883"/>
              <a:ext cx="1304619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3441475" y="4005302"/>
            <a:ext cx="3164840" cy="2440305"/>
            <a:chOff x="13441475" y="4005302"/>
            <a:chExt cx="3164840" cy="2440305"/>
          </a:xfrm>
        </p:grpSpPr>
        <p:sp>
          <p:nvSpPr>
            <p:cNvPr id="26" name="object 26"/>
            <p:cNvSpPr/>
            <p:nvPr/>
          </p:nvSpPr>
          <p:spPr>
            <a:xfrm>
              <a:off x="14022191" y="4005302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301104" y="4025343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441475" y="4975324"/>
              <a:ext cx="1304567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0296231" y="489932"/>
            <a:ext cx="1304630" cy="146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3142741" y="227008"/>
            <a:ext cx="1957070" cy="3592829"/>
            <a:chOff x="13142741" y="227008"/>
            <a:chExt cx="1957070" cy="3592829"/>
          </a:xfrm>
        </p:grpSpPr>
        <p:sp>
          <p:nvSpPr>
            <p:cNvPr id="31" name="object 31"/>
            <p:cNvSpPr/>
            <p:nvPr/>
          </p:nvSpPr>
          <p:spPr>
            <a:xfrm>
              <a:off x="13784502" y="2349855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142741" y="1262715"/>
              <a:ext cx="1304567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794973" y="227008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5893129" y="8320270"/>
            <a:ext cx="3198495" cy="2590165"/>
            <a:chOff x="15893129" y="8320270"/>
            <a:chExt cx="3198495" cy="2590165"/>
          </a:xfrm>
        </p:grpSpPr>
        <p:sp>
          <p:nvSpPr>
            <p:cNvPr id="35" name="object 35"/>
            <p:cNvSpPr/>
            <p:nvPr/>
          </p:nvSpPr>
          <p:spPr>
            <a:xfrm>
              <a:off x="15893129" y="8320270"/>
              <a:ext cx="1304567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514262" y="9400415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786579" y="9440049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368626" y="7846661"/>
            <a:ext cx="2007235" cy="2417445"/>
            <a:chOff x="10368626" y="7846661"/>
            <a:chExt cx="2007235" cy="2417445"/>
          </a:xfrm>
        </p:grpSpPr>
        <p:sp>
          <p:nvSpPr>
            <p:cNvPr id="39" name="object 39"/>
            <p:cNvSpPr/>
            <p:nvPr/>
          </p:nvSpPr>
          <p:spPr>
            <a:xfrm>
              <a:off x="10368626" y="8793802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071076" y="7846661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16839905" y="4560384"/>
            <a:ext cx="2584109" cy="1469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846083" y="1262715"/>
            <a:ext cx="2599145" cy="14699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17493288" y="5523946"/>
            <a:ext cx="1951989" cy="2515870"/>
            <a:chOff x="17493288" y="5523946"/>
            <a:chExt cx="1951989" cy="2515870"/>
          </a:xfrm>
        </p:grpSpPr>
        <p:sp>
          <p:nvSpPr>
            <p:cNvPr id="44" name="object 44"/>
            <p:cNvSpPr/>
            <p:nvPr/>
          </p:nvSpPr>
          <p:spPr>
            <a:xfrm>
              <a:off x="17493288" y="5523946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140598" y="6569506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10296231" y="3353479"/>
            <a:ext cx="1304630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639449" y="4975324"/>
            <a:ext cx="1304567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9720" y="2407665"/>
            <a:ext cx="1304630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90884" y="9400415"/>
            <a:ext cx="1304630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2598602" y="6264093"/>
            <a:ext cx="14512925" cy="137668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2700" marR="5080">
              <a:lnSpc>
                <a:spcPct val="79100"/>
              </a:lnSpc>
              <a:spcBef>
                <a:spcPts val="1335"/>
              </a:spcBef>
            </a:pPr>
            <a:r>
              <a:rPr sz="4950" spc="-5" dirty="0">
                <a:solidFill>
                  <a:srgbClr val="0F3659"/>
                </a:solidFill>
              </a:rPr>
              <a:t>But soon it is overwhelming…we need container  and microservices</a:t>
            </a:r>
            <a:r>
              <a:rPr sz="4950" spc="-10" dirty="0">
                <a:solidFill>
                  <a:srgbClr val="0F3659"/>
                </a:solidFill>
              </a:rPr>
              <a:t> </a:t>
            </a:r>
            <a:r>
              <a:rPr sz="4950" spc="-5" dirty="0">
                <a:solidFill>
                  <a:srgbClr val="0F3659"/>
                </a:solidFill>
              </a:rPr>
              <a:t>management</a:t>
            </a:r>
            <a:endParaRPr sz="4950"/>
          </a:p>
        </p:txBody>
      </p:sp>
      <p:sp>
        <p:nvSpPr>
          <p:cNvPr id="51" name="object 51"/>
          <p:cNvSpPr/>
          <p:nvPr/>
        </p:nvSpPr>
        <p:spPr>
          <a:xfrm>
            <a:off x="323689" y="343340"/>
            <a:ext cx="500832" cy="564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32243" y="429485"/>
            <a:ext cx="38950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0F3659"/>
                </a:solidFill>
                <a:latin typeface="Arial"/>
                <a:cs typeface="Arial"/>
              </a:rPr>
              <a:t>IBM </a:t>
            </a:r>
            <a:r>
              <a:rPr sz="2050" b="1" dirty="0">
                <a:solidFill>
                  <a:srgbClr val="0F3659"/>
                </a:solidFill>
                <a:latin typeface="Arial"/>
                <a:cs typeface="Arial"/>
              </a:rPr>
              <a:t>Bluemix Container</a:t>
            </a:r>
            <a:r>
              <a:rPr sz="2050" b="1" spc="-4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0F3659"/>
                </a:solidFill>
                <a:latin typeface="Arial"/>
                <a:cs typeface="Arial"/>
              </a:rPr>
              <a:t>Service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5758" y="7112579"/>
            <a:ext cx="1304630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139971" y="9118000"/>
            <a:ext cx="1304630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826797" y="7112579"/>
            <a:ext cx="2560955" cy="1470025"/>
            <a:chOff x="6826797" y="7112579"/>
            <a:chExt cx="2560955" cy="1470025"/>
          </a:xfrm>
        </p:grpSpPr>
        <p:sp>
          <p:nvSpPr>
            <p:cNvPr id="5" name="object 5"/>
            <p:cNvSpPr/>
            <p:nvPr/>
          </p:nvSpPr>
          <p:spPr>
            <a:xfrm>
              <a:off x="8082518" y="7112579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26797" y="7112579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04368" y="6060914"/>
            <a:ext cx="2582727" cy="1469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45158" y="7112579"/>
            <a:ext cx="3897629" cy="3430270"/>
            <a:chOff x="645158" y="7112579"/>
            <a:chExt cx="3897629" cy="3430270"/>
          </a:xfrm>
        </p:grpSpPr>
        <p:sp>
          <p:nvSpPr>
            <p:cNvPr id="9" name="object 9"/>
            <p:cNvSpPr/>
            <p:nvPr/>
          </p:nvSpPr>
          <p:spPr>
            <a:xfrm>
              <a:off x="2582465" y="8045660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41071" y="7112579"/>
              <a:ext cx="1304619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05378" y="7112579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5158" y="7112579"/>
              <a:ext cx="1304625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4839" y="8045660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5158" y="9072480"/>
              <a:ext cx="3897027" cy="14699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648236" y="8045660"/>
            <a:ext cx="3887470" cy="2496820"/>
            <a:chOff x="5648236" y="8045660"/>
            <a:chExt cx="3887470" cy="2496820"/>
          </a:xfrm>
        </p:grpSpPr>
        <p:sp>
          <p:nvSpPr>
            <p:cNvPr id="16" name="object 16"/>
            <p:cNvSpPr/>
            <p:nvPr/>
          </p:nvSpPr>
          <p:spPr>
            <a:xfrm>
              <a:off x="5648236" y="9072480"/>
              <a:ext cx="3887085" cy="14699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68594" y="8045660"/>
              <a:ext cx="2581711" cy="14699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566903" y="6092327"/>
            <a:ext cx="3907154" cy="4476115"/>
            <a:chOff x="10566903" y="6092327"/>
            <a:chExt cx="3907154" cy="4476115"/>
          </a:xfrm>
        </p:grpSpPr>
        <p:sp>
          <p:nvSpPr>
            <p:cNvPr id="19" name="object 19"/>
            <p:cNvSpPr/>
            <p:nvPr/>
          </p:nvSpPr>
          <p:spPr>
            <a:xfrm>
              <a:off x="11890422" y="9078145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69336" y="9098183"/>
              <a:ext cx="1304567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13859" y="8045661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66903" y="7112579"/>
              <a:ext cx="2601868" cy="14699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222275" y="6092327"/>
              <a:ext cx="2598768" cy="14699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15565598" y="9072481"/>
            <a:ext cx="2596151" cy="14758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0606588" y="8045660"/>
            <a:ext cx="1920875" cy="2496820"/>
            <a:chOff x="10606588" y="8045660"/>
            <a:chExt cx="1920875" cy="2496820"/>
          </a:xfrm>
        </p:grpSpPr>
        <p:sp>
          <p:nvSpPr>
            <p:cNvPr id="26" name="object 26"/>
            <p:cNvSpPr/>
            <p:nvPr/>
          </p:nvSpPr>
          <p:spPr>
            <a:xfrm>
              <a:off x="10606588" y="9072480"/>
              <a:ext cx="1304567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222276" y="8045660"/>
              <a:ext cx="1304630" cy="1469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15556279" y="7112579"/>
            <a:ext cx="3867379" cy="14699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153421" y="7112579"/>
            <a:ext cx="1304630" cy="14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209768" y="8045660"/>
            <a:ext cx="2593847" cy="14699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4952" y="5677785"/>
            <a:ext cx="4371975" cy="5120005"/>
          </a:xfrm>
          <a:custGeom>
            <a:avLst/>
            <a:gdLst/>
            <a:ahLst/>
            <a:cxnLst/>
            <a:rect l="l" t="t" r="r" b="b"/>
            <a:pathLst>
              <a:path w="4371975" h="5120005">
                <a:moveTo>
                  <a:pt x="0" y="0"/>
                </a:moveTo>
                <a:lnTo>
                  <a:pt x="4371805" y="0"/>
                </a:lnTo>
                <a:lnTo>
                  <a:pt x="4371805" y="5119583"/>
                </a:lnTo>
                <a:lnTo>
                  <a:pt x="0" y="511958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00D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1335875" y="1433998"/>
          <a:ext cx="17466309" cy="4187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6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7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2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9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48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00DCE6"/>
                      </a:solidFill>
                      <a:prstDash val="solid"/>
                    </a:lnR>
                    <a:lnT w="76200">
                      <a:solidFill>
                        <a:srgbClr val="00DCE6"/>
                      </a:solidFill>
                      <a:prstDash val="solid"/>
                    </a:lnT>
                    <a:lnB w="76200">
                      <a:solidFill>
                        <a:srgbClr val="00DCE6"/>
                      </a:solidFill>
                      <a:prstDash val="soli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marL="1030605">
                        <a:lnSpc>
                          <a:spcPct val="100000"/>
                        </a:lnSpc>
                        <a:spcBef>
                          <a:spcPts val="5505"/>
                        </a:spcBef>
                      </a:pPr>
                      <a:r>
                        <a:rPr sz="6900" b="1" spc="10" dirty="0">
                          <a:solidFill>
                            <a:srgbClr val="0F3659"/>
                          </a:solidFill>
                          <a:latin typeface="Arial"/>
                          <a:cs typeface="Arial"/>
                        </a:rPr>
                        <a:t>Enter Container</a:t>
                      </a:r>
                      <a:r>
                        <a:rPr sz="6900" b="1" spc="-25" dirty="0">
                          <a:solidFill>
                            <a:srgbClr val="0F365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900" b="1" spc="10" dirty="0">
                          <a:solidFill>
                            <a:srgbClr val="0F3659"/>
                          </a:solidFill>
                          <a:latin typeface="Arial"/>
                          <a:cs typeface="Arial"/>
                        </a:rPr>
                        <a:t>Orchestrator</a:t>
                      </a:r>
                      <a:endParaRPr sz="6900">
                        <a:latin typeface="Arial"/>
                        <a:cs typeface="Arial"/>
                      </a:endParaRPr>
                    </a:p>
                  </a:txBody>
                  <a:tcPr marL="0" marR="0" marT="699135" marB="0">
                    <a:lnL w="76200">
                      <a:solidFill>
                        <a:srgbClr val="00DCE6"/>
                      </a:solidFill>
                      <a:prstDash val="solid"/>
                    </a:lnL>
                    <a:lnR w="76200">
                      <a:solidFill>
                        <a:srgbClr val="00DCE6"/>
                      </a:solidFill>
                      <a:prstDash val="solid"/>
                    </a:lnR>
                    <a:lnT w="76200">
                      <a:solidFill>
                        <a:srgbClr val="00DCE6"/>
                      </a:solidFill>
                      <a:prstDash val="solid"/>
                    </a:lnT>
                    <a:lnB w="76200">
                      <a:solidFill>
                        <a:srgbClr val="00DCE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DCE6"/>
                      </a:solidFill>
                      <a:prstDash val="solid"/>
                    </a:lnL>
                    <a:lnT w="76200">
                      <a:solidFill>
                        <a:srgbClr val="00DCE6"/>
                      </a:solidFill>
                      <a:prstDash val="solid"/>
                    </a:lnT>
                    <a:lnB w="76200">
                      <a:solidFill>
                        <a:srgbClr val="00DC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2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DCE6"/>
                      </a:solidFill>
                      <a:prstDash val="solid"/>
                    </a:lnL>
                    <a:lnR w="76200">
                      <a:solidFill>
                        <a:srgbClr val="00DCE6"/>
                      </a:solidFill>
                      <a:prstDash val="solid"/>
                    </a:lnR>
                    <a:lnT w="76200">
                      <a:solidFill>
                        <a:srgbClr val="00DCE6"/>
                      </a:solidFill>
                      <a:prstDash val="solid"/>
                    </a:lnT>
                    <a:lnB w="76200">
                      <a:solidFill>
                        <a:srgbClr val="00DCE6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9135" marB="0">
                    <a:lnL w="76200">
                      <a:solidFill>
                        <a:srgbClr val="00DCE6"/>
                      </a:solidFill>
                      <a:prstDash val="solid"/>
                    </a:lnL>
                    <a:lnR w="76200">
                      <a:solidFill>
                        <a:srgbClr val="00DCE6"/>
                      </a:solidFill>
                      <a:prstDash val="solid"/>
                    </a:lnR>
                    <a:lnT w="76200">
                      <a:solidFill>
                        <a:srgbClr val="00DCE6"/>
                      </a:solidFill>
                      <a:prstDash val="solid"/>
                    </a:lnT>
                    <a:lnB w="76200">
                      <a:solidFill>
                        <a:srgbClr val="00DCE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DCE6"/>
                      </a:solidFill>
                      <a:prstDash val="solid"/>
                    </a:lnL>
                    <a:lnR w="76200">
                      <a:solidFill>
                        <a:srgbClr val="00DCE6"/>
                      </a:solidFill>
                      <a:prstDash val="solid"/>
                    </a:lnR>
                    <a:lnT w="76200">
                      <a:solidFill>
                        <a:srgbClr val="00DCE6"/>
                      </a:solidFill>
                      <a:prstDash val="solid"/>
                    </a:lnT>
                    <a:lnB w="76200">
                      <a:solidFill>
                        <a:srgbClr val="00DC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9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DCE6"/>
                      </a:solidFill>
                      <a:prstDash val="solid"/>
                    </a:lnL>
                    <a:lnR w="76200">
                      <a:solidFill>
                        <a:srgbClr val="00DCE6"/>
                      </a:solidFill>
                      <a:prstDash val="solid"/>
                    </a:lnR>
                    <a:lnT w="76200">
                      <a:solidFill>
                        <a:srgbClr val="00DCE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DCE6"/>
                      </a:solidFill>
                      <a:prstDash val="solid"/>
                    </a:lnL>
                    <a:lnR w="76200">
                      <a:solidFill>
                        <a:srgbClr val="00DCE6"/>
                      </a:solidFill>
                      <a:prstDash val="solid"/>
                    </a:lnR>
                    <a:lnT w="76200">
                      <a:solidFill>
                        <a:srgbClr val="00DCE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DCE6"/>
                      </a:solidFill>
                      <a:prstDash val="solid"/>
                    </a:lnL>
                    <a:lnR w="76200">
                      <a:solidFill>
                        <a:srgbClr val="00DCE6"/>
                      </a:solidFill>
                      <a:prstDash val="solid"/>
                    </a:lnR>
                    <a:lnT w="76200">
                      <a:solidFill>
                        <a:srgbClr val="00DCE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15302256" y="5677774"/>
            <a:ext cx="4371975" cy="5120005"/>
          </a:xfrm>
          <a:custGeom>
            <a:avLst/>
            <a:gdLst/>
            <a:ahLst/>
            <a:cxnLst/>
            <a:rect l="l" t="t" r="r" b="b"/>
            <a:pathLst>
              <a:path w="4371975" h="5120005">
                <a:moveTo>
                  <a:pt x="0" y="0"/>
                </a:moveTo>
                <a:lnTo>
                  <a:pt x="4371805" y="0"/>
                </a:lnTo>
                <a:lnTo>
                  <a:pt x="4371805" y="5119583"/>
                </a:lnTo>
                <a:lnTo>
                  <a:pt x="0" y="511958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00D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76935" y="5677774"/>
            <a:ext cx="4371975" cy="5120005"/>
          </a:xfrm>
          <a:custGeom>
            <a:avLst/>
            <a:gdLst/>
            <a:ahLst/>
            <a:cxnLst/>
            <a:rect l="l" t="t" r="r" b="b"/>
            <a:pathLst>
              <a:path w="4371975" h="5120005">
                <a:moveTo>
                  <a:pt x="0" y="0"/>
                </a:moveTo>
                <a:lnTo>
                  <a:pt x="4371805" y="0"/>
                </a:lnTo>
                <a:lnTo>
                  <a:pt x="4371805" y="5119583"/>
                </a:lnTo>
                <a:lnTo>
                  <a:pt x="0" y="511958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00D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337821" y="5677774"/>
            <a:ext cx="4371975" cy="5120005"/>
          </a:xfrm>
          <a:custGeom>
            <a:avLst/>
            <a:gdLst/>
            <a:ahLst/>
            <a:cxnLst/>
            <a:rect l="l" t="t" r="r" b="b"/>
            <a:pathLst>
              <a:path w="4371975" h="5120005">
                <a:moveTo>
                  <a:pt x="0" y="0"/>
                </a:moveTo>
                <a:lnTo>
                  <a:pt x="4371805" y="0"/>
                </a:lnTo>
                <a:lnTo>
                  <a:pt x="4371805" y="5119583"/>
                </a:lnTo>
                <a:lnTo>
                  <a:pt x="0" y="511958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00D6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3689" y="343340"/>
            <a:ext cx="500832" cy="5642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32243" y="429485"/>
            <a:ext cx="38950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0F3659"/>
                </a:solidFill>
                <a:latin typeface="Arial"/>
                <a:cs typeface="Arial"/>
              </a:rPr>
              <a:t>IBM </a:t>
            </a:r>
            <a:r>
              <a:rPr sz="2050" b="1" dirty="0">
                <a:solidFill>
                  <a:srgbClr val="0F3659"/>
                </a:solidFill>
                <a:latin typeface="Arial"/>
                <a:cs typeface="Arial"/>
              </a:rPr>
              <a:t>Bluemix Container</a:t>
            </a:r>
            <a:r>
              <a:rPr sz="2050" b="1" spc="-4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0F3659"/>
                </a:solidFill>
                <a:latin typeface="Arial"/>
                <a:cs typeface="Arial"/>
              </a:rPr>
              <a:t>Service</a:t>
            </a:r>
            <a:endParaRPr sz="20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305411" y="370878"/>
            <a:ext cx="1304630" cy="1266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63" y="1000762"/>
            <a:ext cx="6568440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80"/>
              </a:lnSpc>
            </a:pP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Slide </a:t>
            </a:r>
            <a:r>
              <a:rPr sz="5450" spc="-10" dirty="0">
                <a:solidFill>
                  <a:srgbClr val="325C80"/>
                </a:solidFill>
                <a:latin typeface="Arial"/>
                <a:cs typeface="Arial"/>
              </a:rPr>
              <a:t>Title Goes</a:t>
            </a:r>
            <a:r>
              <a:rPr sz="5450" spc="-55" dirty="0">
                <a:solidFill>
                  <a:srgbClr val="325C80"/>
                </a:solidFill>
                <a:latin typeface="Arial"/>
                <a:cs typeface="Arial"/>
              </a:rPr>
              <a:t> </a:t>
            </a:r>
            <a:r>
              <a:rPr sz="5450" spc="-5" dirty="0">
                <a:solidFill>
                  <a:srgbClr val="325C80"/>
                </a:solidFill>
                <a:latin typeface="Arial"/>
                <a:cs typeface="Arial"/>
              </a:rPr>
              <a:t>Here</a:t>
            </a:r>
            <a:endParaRPr sz="54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2577465"/>
            <a:chOff x="0" y="0"/>
            <a:chExt cx="20104100" cy="25774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100" cy="2577465"/>
            </a:xfrm>
            <a:custGeom>
              <a:avLst/>
              <a:gdLst/>
              <a:ahLst/>
              <a:cxnLst/>
              <a:rect l="l" t="t" r="r" b="b"/>
              <a:pathLst>
                <a:path w="20104100" h="2577465">
                  <a:moveTo>
                    <a:pt x="20104100" y="0"/>
                  </a:moveTo>
                  <a:lnTo>
                    <a:pt x="0" y="0"/>
                  </a:lnTo>
                  <a:lnTo>
                    <a:pt x="0" y="2577094"/>
                  </a:lnTo>
                  <a:lnTo>
                    <a:pt x="20104100" y="2577094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F4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0120" y="1745674"/>
              <a:ext cx="744855" cy="0"/>
            </a:xfrm>
            <a:custGeom>
              <a:avLst/>
              <a:gdLst/>
              <a:ahLst/>
              <a:cxnLst/>
              <a:rect l="l" t="t" r="r" b="b"/>
              <a:pathLst>
                <a:path w="744854">
                  <a:moveTo>
                    <a:pt x="0" y="0"/>
                  </a:moveTo>
                  <a:lnTo>
                    <a:pt x="744797" y="0"/>
                  </a:lnTo>
                </a:path>
              </a:pathLst>
            </a:custGeom>
            <a:ln w="62825">
              <a:solidFill>
                <a:srgbClr val="00D6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6741" y="580161"/>
            <a:ext cx="468566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Container</a:t>
            </a:r>
            <a:r>
              <a:rPr spc="275" dirty="0"/>
              <a:t> </a:t>
            </a:r>
            <a:r>
              <a:rPr spc="204" dirty="0"/>
              <a:t>Stack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461234" y="2717739"/>
            <a:ext cx="6031230" cy="8041640"/>
            <a:chOff x="3461234" y="2717739"/>
            <a:chExt cx="6031230" cy="8041640"/>
          </a:xfrm>
        </p:grpSpPr>
        <p:sp>
          <p:nvSpPr>
            <p:cNvPr id="8" name="object 8"/>
            <p:cNvSpPr/>
            <p:nvPr/>
          </p:nvSpPr>
          <p:spPr>
            <a:xfrm>
              <a:off x="3461234" y="2717739"/>
              <a:ext cx="6031230" cy="8041640"/>
            </a:xfrm>
            <a:custGeom>
              <a:avLst/>
              <a:gdLst/>
              <a:ahLst/>
              <a:cxnLst/>
              <a:rect l="l" t="t" r="r" b="b"/>
              <a:pathLst>
                <a:path w="6031230" h="8041640">
                  <a:moveTo>
                    <a:pt x="5961808" y="0"/>
                  </a:moveTo>
                  <a:lnTo>
                    <a:pt x="69359" y="0"/>
                  </a:lnTo>
                  <a:lnTo>
                    <a:pt x="42362" y="5451"/>
                  </a:lnTo>
                  <a:lnTo>
                    <a:pt x="20316" y="20316"/>
                  </a:lnTo>
                  <a:lnTo>
                    <a:pt x="5451" y="42362"/>
                  </a:lnTo>
                  <a:lnTo>
                    <a:pt x="0" y="69359"/>
                  </a:lnTo>
                  <a:lnTo>
                    <a:pt x="0" y="7972198"/>
                  </a:lnTo>
                  <a:lnTo>
                    <a:pt x="5451" y="7999195"/>
                  </a:lnTo>
                  <a:lnTo>
                    <a:pt x="20316" y="8021242"/>
                  </a:lnTo>
                  <a:lnTo>
                    <a:pt x="42362" y="8036106"/>
                  </a:lnTo>
                  <a:lnTo>
                    <a:pt x="69359" y="8041557"/>
                  </a:lnTo>
                  <a:lnTo>
                    <a:pt x="5961808" y="8041557"/>
                  </a:lnTo>
                  <a:lnTo>
                    <a:pt x="5988804" y="8036106"/>
                  </a:lnTo>
                  <a:lnTo>
                    <a:pt x="6010851" y="8021242"/>
                  </a:lnTo>
                  <a:lnTo>
                    <a:pt x="6025716" y="7999195"/>
                  </a:lnTo>
                  <a:lnTo>
                    <a:pt x="6031167" y="7972198"/>
                  </a:lnTo>
                  <a:lnTo>
                    <a:pt x="6031167" y="69359"/>
                  </a:lnTo>
                  <a:lnTo>
                    <a:pt x="6025716" y="42362"/>
                  </a:lnTo>
                  <a:lnTo>
                    <a:pt x="6010851" y="20316"/>
                  </a:lnTo>
                  <a:lnTo>
                    <a:pt x="5988804" y="5451"/>
                  </a:lnTo>
                  <a:lnTo>
                    <a:pt x="5961808" y="0"/>
                  </a:lnTo>
                  <a:close/>
                </a:path>
              </a:pathLst>
            </a:custGeom>
            <a:solidFill>
              <a:srgbClr val="C6E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8859" y="9369526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5345208" y="0"/>
                  </a:moveTo>
                  <a:lnTo>
                    <a:pt x="82835" y="0"/>
                  </a:lnTo>
                  <a:lnTo>
                    <a:pt x="50592" y="6509"/>
                  </a:lnTo>
                  <a:lnTo>
                    <a:pt x="24262" y="24263"/>
                  </a:lnTo>
                  <a:lnTo>
                    <a:pt x="6509" y="50596"/>
                  </a:lnTo>
                  <a:lnTo>
                    <a:pt x="0" y="82845"/>
                  </a:lnTo>
                  <a:lnTo>
                    <a:pt x="0" y="922363"/>
                  </a:lnTo>
                  <a:lnTo>
                    <a:pt x="6509" y="954608"/>
                  </a:lnTo>
                  <a:lnTo>
                    <a:pt x="24262" y="980939"/>
                  </a:lnTo>
                  <a:lnTo>
                    <a:pt x="50592" y="998692"/>
                  </a:lnTo>
                  <a:lnTo>
                    <a:pt x="82835" y="1005202"/>
                  </a:lnTo>
                  <a:lnTo>
                    <a:pt x="5345208" y="1005202"/>
                  </a:lnTo>
                  <a:lnTo>
                    <a:pt x="5377451" y="998692"/>
                  </a:lnTo>
                  <a:lnTo>
                    <a:pt x="5403781" y="980939"/>
                  </a:lnTo>
                  <a:lnTo>
                    <a:pt x="5421534" y="954608"/>
                  </a:lnTo>
                  <a:lnTo>
                    <a:pt x="5428044" y="922363"/>
                  </a:lnTo>
                  <a:lnTo>
                    <a:pt x="5428044" y="82845"/>
                  </a:lnTo>
                  <a:lnTo>
                    <a:pt x="5421534" y="50596"/>
                  </a:lnTo>
                  <a:lnTo>
                    <a:pt x="5403781" y="24263"/>
                  </a:lnTo>
                  <a:lnTo>
                    <a:pt x="5377451" y="6509"/>
                  </a:lnTo>
                  <a:lnTo>
                    <a:pt x="5345208" y="0"/>
                  </a:lnTo>
                  <a:close/>
                </a:path>
              </a:pathLst>
            </a:custGeom>
            <a:solidFill>
              <a:srgbClr val="E5E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48859" y="9369526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0" y="82838"/>
                  </a:moveTo>
                  <a:lnTo>
                    <a:pt x="6509" y="50594"/>
                  </a:lnTo>
                  <a:lnTo>
                    <a:pt x="24262" y="24262"/>
                  </a:lnTo>
                  <a:lnTo>
                    <a:pt x="50594" y="6509"/>
                  </a:lnTo>
                  <a:lnTo>
                    <a:pt x="82838" y="0"/>
                  </a:lnTo>
                  <a:lnTo>
                    <a:pt x="5345209" y="0"/>
                  </a:lnTo>
                  <a:lnTo>
                    <a:pt x="5377453" y="6509"/>
                  </a:lnTo>
                  <a:lnTo>
                    <a:pt x="5403783" y="24262"/>
                  </a:lnTo>
                  <a:lnTo>
                    <a:pt x="5421535" y="50594"/>
                  </a:lnTo>
                  <a:lnTo>
                    <a:pt x="5428045" y="82838"/>
                  </a:lnTo>
                  <a:lnTo>
                    <a:pt x="5428045" y="922360"/>
                  </a:lnTo>
                  <a:lnTo>
                    <a:pt x="5421535" y="954604"/>
                  </a:lnTo>
                  <a:lnTo>
                    <a:pt x="5403783" y="980934"/>
                  </a:lnTo>
                  <a:lnTo>
                    <a:pt x="5377453" y="998686"/>
                  </a:lnTo>
                  <a:lnTo>
                    <a:pt x="5345209" y="1005195"/>
                  </a:lnTo>
                  <a:lnTo>
                    <a:pt x="82838" y="1005195"/>
                  </a:lnTo>
                  <a:lnTo>
                    <a:pt x="50594" y="998686"/>
                  </a:lnTo>
                  <a:lnTo>
                    <a:pt x="24262" y="980934"/>
                  </a:lnTo>
                  <a:lnTo>
                    <a:pt x="6509" y="954604"/>
                  </a:lnTo>
                  <a:lnTo>
                    <a:pt x="0" y="922360"/>
                  </a:lnTo>
                  <a:lnTo>
                    <a:pt x="0" y="82838"/>
                  </a:lnTo>
                  <a:close/>
                </a:path>
              </a:pathLst>
            </a:custGeom>
            <a:ln w="7853">
              <a:solidFill>
                <a:srgbClr val="009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53419" y="9607646"/>
            <a:ext cx="422465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Physical</a:t>
            </a:r>
            <a:r>
              <a:rPr sz="3050" b="1" spc="-2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Infrastructure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5002" y="9515449"/>
            <a:ext cx="11995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Layer</a:t>
            </a:r>
            <a:r>
              <a:rPr sz="2600" b="1" spc="-7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44732" y="8093667"/>
            <a:ext cx="5436870" cy="1013460"/>
            <a:chOff x="3744732" y="8093667"/>
            <a:chExt cx="5436870" cy="1013460"/>
          </a:xfrm>
        </p:grpSpPr>
        <p:sp>
          <p:nvSpPr>
            <p:cNvPr id="14" name="object 14"/>
            <p:cNvSpPr/>
            <p:nvPr/>
          </p:nvSpPr>
          <p:spPr>
            <a:xfrm>
              <a:off x="3748859" y="8097795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5345208" y="0"/>
                  </a:moveTo>
                  <a:lnTo>
                    <a:pt x="82835" y="0"/>
                  </a:lnTo>
                  <a:lnTo>
                    <a:pt x="50592" y="6509"/>
                  </a:lnTo>
                  <a:lnTo>
                    <a:pt x="24262" y="24262"/>
                  </a:lnTo>
                  <a:lnTo>
                    <a:pt x="6509" y="50592"/>
                  </a:lnTo>
                  <a:lnTo>
                    <a:pt x="0" y="82835"/>
                  </a:lnTo>
                  <a:lnTo>
                    <a:pt x="0" y="922359"/>
                  </a:lnTo>
                  <a:lnTo>
                    <a:pt x="6509" y="954601"/>
                  </a:lnTo>
                  <a:lnTo>
                    <a:pt x="24262" y="980932"/>
                  </a:lnTo>
                  <a:lnTo>
                    <a:pt x="50592" y="998684"/>
                  </a:lnTo>
                  <a:lnTo>
                    <a:pt x="82835" y="1005194"/>
                  </a:lnTo>
                  <a:lnTo>
                    <a:pt x="5345208" y="1005194"/>
                  </a:lnTo>
                  <a:lnTo>
                    <a:pt x="5377451" y="998684"/>
                  </a:lnTo>
                  <a:lnTo>
                    <a:pt x="5403781" y="980932"/>
                  </a:lnTo>
                  <a:lnTo>
                    <a:pt x="5421534" y="954601"/>
                  </a:lnTo>
                  <a:lnTo>
                    <a:pt x="5428044" y="922359"/>
                  </a:lnTo>
                  <a:lnTo>
                    <a:pt x="5428044" y="82835"/>
                  </a:lnTo>
                  <a:lnTo>
                    <a:pt x="5421534" y="50592"/>
                  </a:lnTo>
                  <a:lnTo>
                    <a:pt x="5403781" y="24262"/>
                  </a:lnTo>
                  <a:lnTo>
                    <a:pt x="5377451" y="6509"/>
                  </a:lnTo>
                  <a:lnTo>
                    <a:pt x="5345208" y="0"/>
                  </a:lnTo>
                  <a:close/>
                </a:path>
              </a:pathLst>
            </a:custGeom>
            <a:solidFill>
              <a:srgbClr val="E5E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48859" y="8097795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0" y="82837"/>
                  </a:moveTo>
                  <a:lnTo>
                    <a:pt x="6509" y="50593"/>
                  </a:lnTo>
                  <a:lnTo>
                    <a:pt x="24262" y="24262"/>
                  </a:lnTo>
                  <a:lnTo>
                    <a:pt x="50593" y="6509"/>
                  </a:lnTo>
                  <a:lnTo>
                    <a:pt x="82837" y="0"/>
                  </a:lnTo>
                  <a:lnTo>
                    <a:pt x="5345209" y="0"/>
                  </a:lnTo>
                  <a:lnTo>
                    <a:pt x="5377453" y="6509"/>
                  </a:lnTo>
                  <a:lnTo>
                    <a:pt x="5403783" y="24262"/>
                  </a:lnTo>
                  <a:lnTo>
                    <a:pt x="5421535" y="50593"/>
                  </a:lnTo>
                  <a:lnTo>
                    <a:pt x="5428045" y="82837"/>
                  </a:lnTo>
                  <a:lnTo>
                    <a:pt x="5428045" y="922360"/>
                  </a:lnTo>
                  <a:lnTo>
                    <a:pt x="5421535" y="954604"/>
                  </a:lnTo>
                  <a:lnTo>
                    <a:pt x="5403783" y="980934"/>
                  </a:lnTo>
                  <a:lnTo>
                    <a:pt x="5377453" y="998686"/>
                  </a:lnTo>
                  <a:lnTo>
                    <a:pt x="5345209" y="1005196"/>
                  </a:lnTo>
                  <a:lnTo>
                    <a:pt x="82837" y="1005196"/>
                  </a:lnTo>
                  <a:lnTo>
                    <a:pt x="50593" y="998686"/>
                  </a:lnTo>
                  <a:lnTo>
                    <a:pt x="24262" y="980934"/>
                  </a:lnTo>
                  <a:lnTo>
                    <a:pt x="6509" y="954604"/>
                  </a:lnTo>
                  <a:lnTo>
                    <a:pt x="0" y="922360"/>
                  </a:lnTo>
                  <a:lnTo>
                    <a:pt x="0" y="82837"/>
                  </a:lnTo>
                  <a:close/>
                </a:path>
              </a:pathLst>
            </a:custGeom>
            <a:ln w="7853">
              <a:solidFill>
                <a:srgbClr val="009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36725" y="8335904"/>
            <a:ext cx="385762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Virtual</a:t>
            </a:r>
            <a:r>
              <a:rPr sz="3050" b="1" spc="-25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Infrastructure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35002" y="8243718"/>
            <a:ext cx="11995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Layer</a:t>
            </a:r>
            <a:r>
              <a:rPr sz="2600" b="1" spc="-7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2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44732" y="6822209"/>
            <a:ext cx="5436870" cy="1013460"/>
            <a:chOff x="3744732" y="6822209"/>
            <a:chExt cx="5436870" cy="1013460"/>
          </a:xfrm>
        </p:grpSpPr>
        <p:sp>
          <p:nvSpPr>
            <p:cNvPr id="19" name="object 19"/>
            <p:cNvSpPr/>
            <p:nvPr/>
          </p:nvSpPr>
          <p:spPr>
            <a:xfrm>
              <a:off x="3748859" y="6826336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5345208" y="0"/>
                  </a:moveTo>
                  <a:lnTo>
                    <a:pt x="82835" y="0"/>
                  </a:lnTo>
                  <a:lnTo>
                    <a:pt x="50592" y="6509"/>
                  </a:lnTo>
                  <a:lnTo>
                    <a:pt x="24262" y="24262"/>
                  </a:lnTo>
                  <a:lnTo>
                    <a:pt x="6509" y="50592"/>
                  </a:lnTo>
                  <a:lnTo>
                    <a:pt x="0" y="82835"/>
                  </a:lnTo>
                  <a:lnTo>
                    <a:pt x="0" y="922359"/>
                  </a:lnTo>
                  <a:lnTo>
                    <a:pt x="6509" y="954601"/>
                  </a:lnTo>
                  <a:lnTo>
                    <a:pt x="24262" y="980932"/>
                  </a:lnTo>
                  <a:lnTo>
                    <a:pt x="50592" y="998684"/>
                  </a:lnTo>
                  <a:lnTo>
                    <a:pt x="82835" y="1005194"/>
                  </a:lnTo>
                  <a:lnTo>
                    <a:pt x="5345208" y="1005194"/>
                  </a:lnTo>
                  <a:lnTo>
                    <a:pt x="5377451" y="998684"/>
                  </a:lnTo>
                  <a:lnTo>
                    <a:pt x="5403781" y="980932"/>
                  </a:lnTo>
                  <a:lnTo>
                    <a:pt x="5421534" y="954601"/>
                  </a:lnTo>
                  <a:lnTo>
                    <a:pt x="5428044" y="922359"/>
                  </a:lnTo>
                  <a:lnTo>
                    <a:pt x="5428044" y="82835"/>
                  </a:lnTo>
                  <a:lnTo>
                    <a:pt x="5421534" y="50592"/>
                  </a:lnTo>
                  <a:lnTo>
                    <a:pt x="5403781" y="24262"/>
                  </a:lnTo>
                  <a:lnTo>
                    <a:pt x="5377451" y="6509"/>
                  </a:lnTo>
                  <a:lnTo>
                    <a:pt x="5345208" y="0"/>
                  </a:lnTo>
                  <a:close/>
                </a:path>
              </a:pathLst>
            </a:custGeom>
            <a:solidFill>
              <a:srgbClr val="E5E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48859" y="6826336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0" y="82837"/>
                  </a:moveTo>
                  <a:lnTo>
                    <a:pt x="6509" y="50593"/>
                  </a:lnTo>
                  <a:lnTo>
                    <a:pt x="24262" y="24262"/>
                  </a:lnTo>
                  <a:lnTo>
                    <a:pt x="50593" y="6509"/>
                  </a:lnTo>
                  <a:lnTo>
                    <a:pt x="82837" y="0"/>
                  </a:lnTo>
                  <a:lnTo>
                    <a:pt x="5345209" y="0"/>
                  </a:lnTo>
                  <a:lnTo>
                    <a:pt x="5377453" y="6509"/>
                  </a:lnTo>
                  <a:lnTo>
                    <a:pt x="5403783" y="24262"/>
                  </a:lnTo>
                  <a:lnTo>
                    <a:pt x="5421535" y="50593"/>
                  </a:lnTo>
                  <a:lnTo>
                    <a:pt x="5428045" y="82837"/>
                  </a:lnTo>
                  <a:lnTo>
                    <a:pt x="5428045" y="922360"/>
                  </a:lnTo>
                  <a:lnTo>
                    <a:pt x="5421535" y="954604"/>
                  </a:lnTo>
                  <a:lnTo>
                    <a:pt x="5403783" y="980934"/>
                  </a:lnTo>
                  <a:lnTo>
                    <a:pt x="5377453" y="998686"/>
                  </a:lnTo>
                  <a:lnTo>
                    <a:pt x="5345209" y="1005195"/>
                  </a:lnTo>
                  <a:lnTo>
                    <a:pt x="82837" y="1005195"/>
                  </a:lnTo>
                  <a:lnTo>
                    <a:pt x="50593" y="998686"/>
                  </a:lnTo>
                  <a:lnTo>
                    <a:pt x="24262" y="980934"/>
                  </a:lnTo>
                  <a:lnTo>
                    <a:pt x="6509" y="954604"/>
                  </a:lnTo>
                  <a:lnTo>
                    <a:pt x="0" y="922360"/>
                  </a:lnTo>
                  <a:lnTo>
                    <a:pt x="0" y="82837"/>
                  </a:lnTo>
                  <a:close/>
                </a:path>
              </a:pathLst>
            </a:custGeom>
            <a:ln w="7853">
              <a:solidFill>
                <a:srgbClr val="009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794945" y="7064414"/>
            <a:ext cx="334137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Operating</a:t>
            </a:r>
            <a:r>
              <a:rPr sz="3050" b="1" spc="-7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0F3659"/>
                </a:solidFill>
                <a:latin typeface="Arial"/>
                <a:cs typeface="Arial"/>
              </a:rPr>
              <a:t>System</a:t>
            </a:r>
            <a:endParaRPr sz="3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5002" y="6972259"/>
            <a:ext cx="11995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Layer</a:t>
            </a:r>
            <a:r>
              <a:rPr sz="2600" b="1" spc="-7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3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44732" y="5583074"/>
            <a:ext cx="5436870" cy="1013460"/>
            <a:chOff x="3744732" y="5583074"/>
            <a:chExt cx="5436870" cy="1013460"/>
          </a:xfrm>
        </p:grpSpPr>
        <p:sp>
          <p:nvSpPr>
            <p:cNvPr id="24" name="object 24"/>
            <p:cNvSpPr/>
            <p:nvPr/>
          </p:nvSpPr>
          <p:spPr>
            <a:xfrm>
              <a:off x="3748859" y="5587201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5345208" y="0"/>
                  </a:moveTo>
                  <a:lnTo>
                    <a:pt x="82835" y="0"/>
                  </a:lnTo>
                  <a:lnTo>
                    <a:pt x="50592" y="6509"/>
                  </a:lnTo>
                  <a:lnTo>
                    <a:pt x="24262" y="24263"/>
                  </a:lnTo>
                  <a:lnTo>
                    <a:pt x="6509" y="50596"/>
                  </a:lnTo>
                  <a:lnTo>
                    <a:pt x="0" y="82845"/>
                  </a:lnTo>
                  <a:lnTo>
                    <a:pt x="0" y="922369"/>
                  </a:lnTo>
                  <a:lnTo>
                    <a:pt x="6509" y="954612"/>
                  </a:lnTo>
                  <a:lnTo>
                    <a:pt x="24262" y="980942"/>
                  </a:lnTo>
                  <a:lnTo>
                    <a:pt x="50592" y="998695"/>
                  </a:lnTo>
                  <a:lnTo>
                    <a:pt x="82835" y="1005204"/>
                  </a:lnTo>
                  <a:lnTo>
                    <a:pt x="5345208" y="1005204"/>
                  </a:lnTo>
                  <a:lnTo>
                    <a:pt x="5377451" y="998695"/>
                  </a:lnTo>
                  <a:lnTo>
                    <a:pt x="5403781" y="980942"/>
                  </a:lnTo>
                  <a:lnTo>
                    <a:pt x="5421534" y="954612"/>
                  </a:lnTo>
                  <a:lnTo>
                    <a:pt x="5428044" y="922369"/>
                  </a:lnTo>
                  <a:lnTo>
                    <a:pt x="5428044" y="82845"/>
                  </a:lnTo>
                  <a:lnTo>
                    <a:pt x="5421534" y="50596"/>
                  </a:lnTo>
                  <a:lnTo>
                    <a:pt x="5403781" y="24263"/>
                  </a:lnTo>
                  <a:lnTo>
                    <a:pt x="5377451" y="6509"/>
                  </a:lnTo>
                  <a:lnTo>
                    <a:pt x="5345208" y="0"/>
                  </a:lnTo>
                  <a:close/>
                </a:path>
              </a:pathLst>
            </a:custGeom>
            <a:solidFill>
              <a:srgbClr val="E5E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48859" y="5587201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0" y="82838"/>
                  </a:moveTo>
                  <a:lnTo>
                    <a:pt x="6509" y="50594"/>
                  </a:lnTo>
                  <a:lnTo>
                    <a:pt x="24262" y="24262"/>
                  </a:lnTo>
                  <a:lnTo>
                    <a:pt x="50594" y="6509"/>
                  </a:lnTo>
                  <a:lnTo>
                    <a:pt x="82838" y="0"/>
                  </a:lnTo>
                  <a:lnTo>
                    <a:pt x="5345209" y="0"/>
                  </a:lnTo>
                  <a:lnTo>
                    <a:pt x="5377453" y="6509"/>
                  </a:lnTo>
                  <a:lnTo>
                    <a:pt x="5403783" y="24262"/>
                  </a:lnTo>
                  <a:lnTo>
                    <a:pt x="5421535" y="50594"/>
                  </a:lnTo>
                  <a:lnTo>
                    <a:pt x="5428045" y="82838"/>
                  </a:lnTo>
                  <a:lnTo>
                    <a:pt x="5428045" y="922360"/>
                  </a:lnTo>
                  <a:lnTo>
                    <a:pt x="5421535" y="954604"/>
                  </a:lnTo>
                  <a:lnTo>
                    <a:pt x="5403783" y="980934"/>
                  </a:lnTo>
                  <a:lnTo>
                    <a:pt x="5377453" y="998686"/>
                  </a:lnTo>
                  <a:lnTo>
                    <a:pt x="5345209" y="1005195"/>
                  </a:lnTo>
                  <a:lnTo>
                    <a:pt x="82838" y="1005195"/>
                  </a:lnTo>
                  <a:lnTo>
                    <a:pt x="50594" y="998686"/>
                  </a:lnTo>
                  <a:lnTo>
                    <a:pt x="24262" y="980934"/>
                  </a:lnTo>
                  <a:lnTo>
                    <a:pt x="6509" y="954604"/>
                  </a:lnTo>
                  <a:lnTo>
                    <a:pt x="0" y="922360"/>
                  </a:lnTo>
                  <a:lnTo>
                    <a:pt x="0" y="82838"/>
                  </a:lnTo>
                  <a:close/>
                </a:path>
              </a:pathLst>
            </a:custGeom>
            <a:ln w="7853">
              <a:solidFill>
                <a:srgbClr val="009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49141" y="5825289"/>
            <a:ext cx="323278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Container</a:t>
            </a:r>
            <a:r>
              <a:rPr sz="3050" b="1" spc="-6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Engine</a:t>
            </a:r>
            <a:endParaRPr sz="3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35002" y="5733125"/>
            <a:ext cx="11995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Layer</a:t>
            </a:r>
            <a:r>
              <a:rPr sz="2600" b="1" spc="-7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4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44732" y="4309186"/>
            <a:ext cx="5436870" cy="1013460"/>
            <a:chOff x="3744732" y="4309186"/>
            <a:chExt cx="5436870" cy="1013460"/>
          </a:xfrm>
        </p:grpSpPr>
        <p:sp>
          <p:nvSpPr>
            <p:cNvPr id="29" name="object 29"/>
            <p:cNvSpPr/>
            <p:nvPr/>
          </p:nvSpPr>
          <p:spPr>
            <a:xfrm>
              <a:off x="3748859" y="4313313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5345208" y="0"/>
                  </a:moveTo>
                  <a:lnTo>
                    <a:pt x="82835" y="0"/>
                  </a:lnTo>
                  <a:lnTo>
                    <a:pt x="50592" y="6509"/>
                  </a:lnTo>
                  <a:lnTo>
                    <a:pt x="24262" y="24262"/>
                  </a:lnTo>
                  <a:lnTo>
                    <a:pt x="6509" y="50592"/>
                  </a:lnTo>
                  <a:lnTo>
                    <a:pt x="0" y="82835"/>
                  </a:lnTo>
                  <a:lnTo>
                    <a:pt x="0" y="922359"/>
                  </a:lnTo>
                  <a:lnTo>
                    <a:pt x="6509" y="954601"/>
                  </a:lnTo>
                  <a:lnTo>
                    <a:pt x="24262" y="980932"/>
                  </a:lnTo>
                  <a:lnTo>
                    <a:pt x="50592" y="998684"/>
                  </a:lnTo>
                  <a:lnTo>
                    <a:pt x="82835" y="1005194"/>
                  </a:lnTo>
                  <a:lnTo>
                    <a:pt x="5345208" y="1005194"/>
                  </a:lnTo>
                  <a:lnTo>
                    <a:pt x="5377451" y="998684"/>
                  </a:lnTo>
                  <a:lnTo>
                    <a:pt x="5403781" y="980932"/>
                  </a:lnTo>
                  <a:lnTo>
                    <a:pt x="5421534" y="954601"/>
                  </a:lnTo>
                  <a:lnTo>
                    <a:pt x="5428044" y="922359"/>
                  </a:lnTo>
                  <a:lnTo>
                    <a:pt x="5428044" y="82835"/>
                  </a:lnTo>
                  <a:lnTo>
                    <a:pt x="5421534" y="50592"/>
                  </a:lnTo>
                  <a:lnTo>
                    <a:pt x="5403781" y="24262"/>
                  </a:lnTo>
                  <a:lnTo>
                    <a:pt x="5377451" y="6509"/>
                  </a:lnTo>
                  <a:lnTo>
                    <a:pt x="5345208" y="0"/>
                  </a:lnTo>
                  <a:close/>
                </a:path>
              </a:pathLst>
            </a:custGeom>
            <a:solidFill>
              <a:srgbClr val="E5E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48859" y="4313313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0" y="82838"/>
                  </a:moveTo>
                  <a:lnTo>
                    <a:pt x="6509" y="50594"/>
                  </a:lnTo>
                  <a:lnTo>
                    <a:pt x="24262" y="24262"/>
                  </a:lnTo>
                  <a:lnTo>
                    <a:pt x="50594" y="6509"/>
                  </a:lnTo>
                  <a:lnTo>
                    <a:pt x="82838" y="0"/>
                  </a:lnTo>
                  <a:lnTo>
                    <a:pt x="5345209" y="0"/>
                  </a:lnTo>
                  <a:lnTo>
                    <a:pt x="5377453" y="6509"/>
                  </a:lnTo>
                  <a:lnTo>
                    <a:pt x="5403783" y="24262"/>
                  </a:lnTo>
                  <a:lnTo>
                    <a:pt x="5421535" y="50594"/>
                  </a:lnTo>
                  <a:lnTo>
                    <a:pt x="5428045" y="82838"/>
                  </a:lnTo>
                  <a:lnTo>
                    <a:pt x="5428045" y="922360"/>
                  </a:lnTo>
                  <a:lnTo>
                    <a:pt x="5421535" y="954604"/>
                  </a:lnTo>
                  <a:lnTo>
                    <a:pt x="5403783" y="980934"/>
                  </a:lnTo>
                  <a:lnTo>
                    <a:pt x="5377453" y="998686"/>
                  </a:lnTo>
                  <a:lnTo>
                    <a:pt x="5345209" y="1005195"/>
                  </a:lnTo>
                  <a:lnTo>
                    <a:pt x="82838" y="1005195"/>
                  </a:lnTo>
                  <a:lnTo>
                    <a:pt x="50594" y="998686"/>
                  </a:lnTo>
                  <a:lnTo>
                    <a:pt x="24262" y="980934"/>
                  </a:lnTo>
                  <a:lnTo>
                    <a:pt x="6509" y="954604"/>
                  </a:lnTo>
                  <a:lnTo>
                    <a:pt x="0" y="922360"/>
                  </a:lnTo>
                  <a:lnTo>
                    <a:pt x="0" y="82838"/>
                  </a:lnTo>
                  <a:close/>
                </a:path>
              </a:pathLst>
            </a:custGeom>
            <a:ln w="7853">
              <a:solidFill>
                <a:srgbClr val="009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084796" y="4342183"/>
            <a:ext cx="4761865" cy="8991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077595" marR="5080" indent="-1065530">
              <a:lnSpc>
                <a:spcPts val="3220"/>
              </a:lnSpc>
              <a:spcBef>
                <a:spcPts val="575"/>
              </a:spcBef>
            </a:pP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Orchestration/Scheduling  Service Model</a:t>
            </a:r>
            <a:endParaRPr sz="3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35002" y="4459237"/>
            <a:ext cx="11995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Layer</a:t>
            </a:r>
            <a:r>
              <a:rPr sz="2600" b="1" spc="-7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5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744933" y="3037917"/>
            <a:ext cx="5436235" cy="1013460"/>
            <a:chOff x="3744933" y="3037917"/>
            <a:chExt cx="5436235" cy="1013460"/>
          </a:xfrm>
        </p:grpSpPr>
        <p:sp>
          <p:nvSpPr>
            <p:cNvPr id="34" name="object 34"/>
            <p:cNvSpPr/>
            <p:nvPr/>
          </p:nvSpPr>
          <p:spPr>
            <a:xfrm>
              <a:off x="3748859" y="3041844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5345208" y="0"/>
                  </a:moveTo>
                  <a:lnTo>
                    <a:pt x="82835" y="0"/>
                  </a:lnTo>
                  <a:lnTo>
                    <a:pt x="50592" y="6509"/>
                  </a:lnTo>
                  <a:lnTo>
                    <a:pt x="24262" y="24262"/>
                  </a:lnTo>
                  <a:lnTo>
                    <a:pt x="6509" y="50592"/>
                  </a:lnTo>
                  <a:lnTo>
                    <a:pt x="0" y="82835"/>
                  </a:lnTo>
                  <a:lnTo>
                    <a:pt x="0" y="922359"/>
                  </a:lnTo>
                  <a:lnTo>
                    <a:pt x="6509" y="954601"/>
                  </a:lnTo>
                  <a:lnTo>
                    <a:pt x="24262" y="980932"/>
                  </a:lnTo>
                  <a:lnTo>
                    <a:pt x="50592" y="998684"/>
                  </a:lnTo>
                  <a:lnTo>
                    <a:pt x="82835" y="1005194"/>
                  </a:lnTo>
                  <a:lnTo>
                    <a:pt x="5345208" y="1005194"/>
                  </a:lnTo>
                  <a:lnTo>
                    <a:pt x="5377451" y="998684"/>
                  </a:lnTo>
                  <a:lnTo>
                    <a:pt x="5403781" y="980932"/>
                  </a:lnTo>
                  <a:lnTo>
                    <a:pt x="5421534" y="954601"/>
                  </a:lnTo>
                  <a:lnTo>
                    <a:pt x="5428044" y="922359"/>
                  </a:lnTo>
                  <a:lnTo>
                    <a:pt x="5428044" y="82835"/>
                  </a:lnTo>
                  <a:lnTo>
                    <a:pt x="5421534" y="50592"/>
                  </a:lnTo>
                  <a:lnTo>
                    <a:pt x="5403781" y="24262"/>
                  </a:lnTo>
                  <a:lnTo>
                    <a:pt x="5377451" y="6509"/>
                  </a:lnTo>
                  <a:lnTo>
                    <a:pt x="5345208" y="0"/>
                  </a:lnTo>
                  <a:close/>
                </a:path>
              </a:pathLst>
            </a:custGeom>
            <a:solidFill>
              <a:srgbClr val="E5E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48860" y="3041844"/>
              <a:ext cx="5428615" cy="1005205"/>
            </a:xfrm>
            <a:custGeom>
              <a:avLst/>
              <a:gdLst/>
              <a:ahLst/>
              <a:cxnLst/>
              <a:rect l="l" t="t" r="r" b="b"/>
              <a:pathLst>
                <a:path w="5428615" h="1005204">
                  <a:moveTo>
                    <a:pt x="0" y="82838"/>
                  </a:moveTo>
                  <a:lnTo>
                    <a:pt x="6509" y="50593"/>
                  </a:lnTo>
                  <a:lnTo>
                    <a:pt x="24262" y="24262"/>
                  </a:lnTo>
                  <a:lnTo>
                    <a:pt x="50593" y="6509"/>
                  </a:lnTo>
                  <a:lnTo>
                    <a:pt x="82837" y="0"/>
                  </a:lnTo>
                  <a:lnTo>
                    <a:pt x="5345209" y="0"/>
                  </a:lnTo>
                  <a:lnTo>
                    <a:pt x="5377453" y="6509"/>
                  </a:lnTo>
                  <a:lnTo>
                    <a:pt x="5403783" y="24262"/>
                  </a:lnTo>
                  <a:lnTo>
                    <a:pt x="5421535" y="50593"/>
                  </a:lnTo>
                  <a:lnTo>
                    <a:pt x="5428045" y="82838"/>
                  </a:lnTo>
                  <a:lnTo>
                    <a:pt x="5428045" y="922360"/>
                  </a:lnTo>
                  <a:lnTo>
                    <a:pt x="5421535" y="954604"/>
                  </a:lnTo>
                  <a:lnTo>
                    <a:pt x="5403783" y="980934"/>
                  </a:lnTo>
                  <a:lnTo>
                    <a:pt x="5377453" y="998686"/>
                  </a:lnTo>
                  <a:lnTo>
                    <a:pt x="5345209" y="1005196"/>
                  </a:lnTo>
                  <a:lnTo>
                    <a:pt x="82837" y="1005196"/>
                  </a:lnTo>
                  <a:lnTo>
                    <a:pt x="50593" y="998686"/>
                  </a:lnTo>
                  <a:lnTo>
                    <a:pt x="24262" y="980934"/>
                  </a:lnTo>
                  <a:lnTo>
                    <a:pt x="6509" y="954604"/>
                  </a:lnTo>
                  <a:lnTo>
                    <a:pt x="0" y="922360"/>
                  </a:lnTo>
                  <a:lnTo>
                    <a:pt x="0" y="82838"/>
                  </a:lnTo>
                  <a:close/>
                </a:path>
              </a:pathLst>
            </a:custGeom>
            <a:ln w="7853">
              <a:solidFill>
                <a:srgbClr val="009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257225" y="3070724"/>
            <a:ext cx="4417060" cy="8991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indent="53340">
              <a:lnSpc>
                <a:spcPts val="3220"/>
              </a:lnSpc>
              <a:spcBef>
                <a:spcPts val="575"/>
              </a:spcBef>
            </a:pP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Development Workflow  Opinionated</a:t>
            </a:r>
            <a:r>
              <a:rPr sz="3050" b="1" spc="-50" dirty="0">
                <a:solidFill>
                  <a:srgbClr val="0F3659"/>
                </a:solidFill>
                <a:latin typeface="Arial"/>
                <a:cs typeface="Arial"/>
              </a:rPr>
              <a:t> </a:t>
            </a:r>
            <a:r>
              <a:rPr sz="3050" b="1" spc="-5" dirty="0">
                <a:solidFill>
                  <a:srgbClr val="0F3659"/>
                </a:solidFill>
                <a:latin typeface="Arial"/>
                <a:cs typeface="Arial"/>
              </a:rPr>
              <a:t>Containers</a:t>
            </a:r>
            <a:endParaRPr sz="30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35002" y="3187767"/>
            <a:ext cx="11995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Layer</a:t>
            </a:r>
            <a:r>
              <a:rPr sz="2600" b="1" spc="-7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0070C0"/>
                </a:solidFill>
                <a:latin typeface="Arial"/>
                <a:cs typeface="Arial"/>
              </a:rPr>
              <a:t>6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81862" y="4170313"/>
            <a:ext cx="17620615" cy="1313180"/>
            <a:chOff x="1081862" y="4170313"/>
            <a:chExt cx="17620615" cy="1313180"/>
          </a:xfrm>
        </p:grpSpPr>
        <p:sp>
          <p:nvSpPr>
            <p:cNvPr id="39" name="object 39"/>
            <p:cNvSpPr/>
            <p:nvPr/>
          </p:nvSpPr>
          <p:spPr>
            <a:xfrm>
              <a:off x="1097568" y="4186019"/>
              <a:ext cx="17588865" cy="1282065"/>
            </a:xfrm>
            <a:custGeom>
              <a:avLst/>
              <a:gdLst/>
              <a:ahLst/>
              <a:cxnLst/>
              <a:rect l="l" t="t" r="r" b="b"/>
              <a:pathLst>
                <a:path w="17588865" h="1282064">
                  <a:moveTo>
                    <a:pt x="0" y="213609"/>
                  </a:moveTo>
                  <a:lnTo>
                    <a:pt x="5641" y="164630"/>
                  </a:lnTo>
                  <a:lnTo>
                    <a:pt x="21711" y="119669"/>
                  </a:lnTo>
                  <a:lnTo>
                    <a:pt x="46927" y="80007"/>
                  </a:lnTo>
                  <a:lnTo>
                    <a:pt x="80007" y="46927"/>
                  </a:lnTo>
                  <a:lnTo>
                    <a:pt x="119669" y="21711"/>
                  </a:lnTo>
                  <a:lnTo>
                    <a:pt x="164631" y="5641"/>
                  </a:lnTo>
                  <a:lnTo>
                    <a:pt x="213610" y="0"/>
                  </a:lnTo>
                  <a:lnTo>
                    <a:pt x="17374978" y="0"/>
                  </a:lnTo>
                  <a:lnTo>
                    <a:pt x="17423961" y="5641"/>
                  </a:lnTo>
                  <a:lnTo>
                    <a:pt x="17468925" y="21711"/>
                  </a:lnTo>
                  <a:lnTo>
                    <a:pt x="17508589" y="46927"/>
                  </a:lnTo>
                  <a:lnTo>
                    <a:pt x="17541671" y="80007"/>
                  </a:lnTo>
                  <a:lnTo>
                    <a:pt x="17566888" y="119669"/>
                  </a:lnTo>
                  <a:lnTo>
                    <a:pt x="17582959" y="164630"/>
                  </a:lnTo>
                  <a:lnTo>
                    <a:pt x="17588601" y="213609"/>
                  </a:lnTo>
                  <a:lnTo>
                    <a:pt x="17588601" y="1068029"/>
                  </a:lnTo>
                  <a:lnTo>
                    <a:pt x="17582959" y="1117005"/>
                  </a:lnTo>
                  <a:lnTo>
                    <a:pt x="17566888" y="1161965"/>
                  </a:lnTo>
                  <a:lnTo>
                    <a:pt x="17541671" y="1201626"/>
                  </a:lnTo>
                  <a:lnTo>
                    <a:pt x="17508589" y="1234706"/>
                  </a:lnTo>
                  <a:lnTo>
                    <a:pt x="17468925" y="1259923"/>
                  </a:lnTo>
                  <a:lnTo>
                    <a:pt x="17423961" y="1275993"/>
                  </a:lnTo>
                  <a:lnTo>
                    <a:pt x="17374978" y="1281635"/>
                  </a:lnTo>
                  <a:lnTo>
                    <a:pt x="213610" y="1281635"/>
                  </a:lnTo>
                  <a:lnTo>
                    <a:pt x="164631" y="1275993"/>
                  </a:lnTo>
                  <a:lnTo>
                    <a:pt x="119669" y="1259923"/>
                  </a:lnTo>
                  <a:lnTo>
                    <a:pt x="80007" y="1234706"/>
                  </a:lnTo>
                  <a:lnTo>
                    <a:pt x="46927" y="1201626"/>
                  </a:lnTo>
                  <a:lnTo>
                    <a:pt x="21711" y="1161965"/>
                  </a:lnTo>
                  <a:lnTo>
                    <a:pt x="5641" y="1117005"/>
                  </a:lnTo>
                  <a:lnTo>
                    <a:pt x="0" y="1068029"/>
                  </a:lnTo>
                  <a:lnTo>
                    <a:pt x="0" y="213609"/>
                  </a:lnTo>
                  <a:close/>
                </a:path>
              </a:pathLst>
            </a:custGeom>
            <a:ln w="31412">
              <a:solidFill>
                <a:srgbClr val="0F4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23208" y="4369406"/>
              <a:ext cx="1235564" cy="9319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74319" y="4505475"/>
              <a:ext cx="1958055" cy="5863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436973" y="4511150"/>
              <a:ext cx="1701518" cy="6073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402462" y="4502427"/>
              <a:ext cx="1696283" cy="7591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10981759" y="9421493"/>
            <a:ext cx="5005083" cy="1010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124792" y="8162296"/>
            <a:ext cx="4680485" cy="848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09104" y="7190534"/>
            <a:ext cx="5638571" cy="523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25820" y="5900930"/>
            <a:ext cx="6104464" cy="6020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05666" y="3214614"/>
            <a:ext cx="1701518" cy="4188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095652" y="3086461"/>
            <a:ext cx="853377" cy="9057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2478</Words>
  <Application>Microsoft Office PowerPoint</Application>
  <PresentationFormat>Custom</PresentationFormat>
  <Paragraphs>747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Carlito</vt:lpstr>
      <vt:lpstr>IPAexGothic</vt:lpstr>
      <vt:lpstr>Times New Roman</vt:lpstr>
      <vt:lpstr>Trebuchet MS</vt:lpstr>
      <vt:lpstr>Office Theme</vt:lpstr>
      <vt:lpstr>Microservices, Kubernetes &amp; Istio - A great fit!</vt:lpstr>
      <vt:lpstr>Microservices</vt:lpstr>
      <vt:lpstr>Microservices  Application Scaling</vt:lpstr>
      <vt:lpstr>Microservices  Application Update</vt:lpstr>
      <vt:lpstr>PowerPoint Presentation</vt:lpstr>
      <vt:lpstr>At first the growth is easy to handle….</vt:lpstr>
      <vt:lpstr>But soon it is overwhelming…we need container  and microservices management</vt:lpstr>
      <vt:lpstr>PowerPoint Presentation</vt:lpstr>
      <vt:lpstr>Container Stack</vt:lpstr>
      <vt:lpstr>Kubernetes</vt:lpstr>
      <vt:lpstr>What is Kubernetes?</vt:lpstr>
      <vt:lpstr>Kubernetes Architecture</vt:lpstr>
      <vt:lpstr>Kubernetes Architecture</vt:lpstr>
      <vt:lpstr>Kubernetes Architecture</vt:lpstr>
      <vt:lpstr>Developer Journeys: Scalable Wordpress on Kubernetes</vt:lpstr>
      <vt:lpstr>Developer Journeys: Deploy a Distributed GitLab on Kubernetes</vt:lpstr>
      <vt:lpstr>Developer Journeys: Scalable Apache Cassandra on Kubernetes</vt:lpstr>
      <vt:lpstr>Developer Journeys: Spring Boot Microservices on Kubernetes</vt:lpstr>
      <vt:lpstr>Developer Journeys: Deploy Java microservices on Kubernetes within a polyglot ecosystem</vt:lpstr>
      <vt:lpstr>Developer Journeys: Java MicroProfile Microservices on Kubernetes</vt:lpstr>
      <vt:lpstr>PowerPoint Presentation</vt:lpstr>
      <vt:lpstr>What else do we need for  Microservices?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‘Service Mesh’ ?</vt:lpstr>
      <vt:lpstr>Resiliency</vt:lpstr>
      <vt:lpstr>Resiliency Testing</vt:lpstr>
      <vt:lpstr>Developer Journey: Leverage Istio to create resilient and fault tolerant Microservices</vt:lpstr>
      <vt:lpstr>Resilient Microservices with Istio</vt:lpstr>
      <vt:lpstr>User Input</vt:lpstr>
      <vt:lpstr>User Input</vt:lpstr>
      <vt:lpstr>504 error</vt:lpstr>
      <vt:lpstr>What is a ‘Service Mesh’ ?</vt:lpstr>
      <vt:lpstr>Traffic Splitting</vt:lpstr>
      <vt:lpstr>Traffic Steering</vt:lpstr>
      <vt:lpstr>Visibility</vt:lpstr>
      <vt:lpstr>Metric Flow</vt:lpstr>
      <vt:lpstr>Visibility : Tracing</vt:lpstr>
      <vt:lpstr>Developer Journey:</vt:lpstr>
      <vt:lpstr>PowerPoint Presentation</vt:lpstr>
      <vt:lpstr>Part A</vt:lpstr>
      <vt:lpstr>Traﬃc Route</vt:lpstr>
      <vt:lpstr>Traﬃc Route</vt:lpstr>
      <vt:lpstr>Traﬃc Route</vt:lpstr>
      <vt:lpstr>Access Policy</vt:lpstr>
      <vt:lpstr>Part 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Microservices, Kubernetes &amp; Istio - A great fit!</dc:title>
  <cp:lastModifiedBy>Krishna Murthy Pradhan</cp:lastModifiedBy>
  <cp:revision>2</cp:revision>
  <dcterms:created xsi:type="dcterms:W3CDTF">2021-01-25T00:38:57Z</dcterms:created>
  <dcterms:modified xsi:type="dcterms:W3CDTF">2021-01-25T03:16:54Z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2017-08-23T00:00:00Z</vt:filetime>
  </property>
  <property fmtid="{D5CDD505-2E9C-101B-9397-08002B2CF9AE}" pid="3" name="Creator">
    <vt:lpwstr>PowerPoint</vt:lpwstr>
  </property>
  <property fmtid="{D5CDD505-2E9C-101B-9397-08002B2CF9AE}" pid="4" name="LastSaved">
    <vt:filetime>2021-01-25T00:00:00Z</vt:filetime>
  </property>
</Properties>
</file>